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2"/>
  </p:notesMasterIdLst>
  <p:sldIdLst>
    <p:sldId id="258" r:id="rId5"/>
    <p:sldId id="266" r:id="rId6"/>
    <p:sldId id="268" r:id="rId7"/>
    <p:sldId id="273" r:id="rId8"/>
    <p:sldId id="272" r:id="rId9"/>
    <p:sldId id="270"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ce Millett" initials="GM" lastIdx="4" clrIdx="0">
    <p:extLst>
      <p:ext uri="{19B8F6BF-5375-455C-9EA6-DF929625EA0E}">
        <p15:presenceInfo xmlns:p15="http://schemas.microsoft.com/office/powerpoint/2012/main" userId="S::gmillet@uwo.ca::320dbbbf-2401-41c0-be10-d4ec8bde231f" providerId="AD"/>
      </p:ext>
    </p:extLst>
  </p:cmAuthor>
  <p:cmAuthor id="2" name="Christine Tsang" initials="CT" lastIdx="2" clrIdx="1">
    <p:extLst>
      <p:ext uri="{19B8F6BF-5375-455C-9EA6-DF929625EA0E}">
        <p15:presenceInfo xmlns:p15="http://schemas.microsoft.com/office/powerpoint/2012/main" userId="S::ctsang33@uwo.ca::a7d0d57a-9139-46e7-b4f5-e9b0badf80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77239F-9D85-4C8A-B202-541FF9E03FD2}" v="40" dt="2020-12-16T02:38:38.166"/>
    <p1510:client id="{8F6D1E77-D4F1-754F-B2F5-64817ADE89E8}" v="370" dt="2020-12-13T18:15:56.9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48" autoAdjust="0"/>
    <p:restoredTop sz="83680" autoAdjust="0"/>
  </p:normalViewPr>
  <p:slideViewPr>
    <p:cSldViewPr snapToGrid="0">
      <p:cViewPr varScale="1">
        <p:scale>
          <a:sx n="88" d="100"/>
          <a:sy n="88" d="100"/>
        </p:scale>
        <p:origin x="184" y="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ce Millett" userId="S::gmillet@uwo.ca::320dbbbf-2401-41c0-be10-d4ec8bde231f" providerId="AD" clId="Web-{6A8E7F4A-360E-4D33-AF71-D5FA709C9855}"/>
    <pc:docChg chg="modSld">
      <pc:chgData name="Grace Millett" userId="S::gmillet@uwo.ca::320dbbbf-2401-41c0-be10-d4ec8bde231f" providerId="AD" clId="Web-{6A8E7F4A-360E-4D33-AF71-D5FA709C9855}" dt="2020-12-12T17:42:56.251" v="6" actId="1076"/>
      <pc:docMkLst>
        <pc:docMk/>
      </pc:docMkLst>
      <pc:sldChg chg="addSp delSp modSp">
        <pc:chgData name="Grace Millett" userId="S::gmillet@uwo.ca::320dbbbf-2401-41c0-be10-d4ec8bde231f" providerId="AD" clId="Web-{6A8E7F4A-360E-4D33-AF71-D5FA709C9855}" dt="2020-12-12T17:42:56.251" v="6" actId="1076"/>
        <pc:sldMkLst>
          <pc:docMk/>
          <pc:sldMk cId="3916836132" sldId="266"/>
        </pc:sldMkLst>
        <pc:graphicFrameChg chg="add del mod modGraphic">
          <ac:chgData name="Grace Millett" userId="S::gmillet@uwo.ca::320dbbbf-2401-41c0-be10-d4ec8bde231f" providerId="AD" clId="Web-{6A8E7F4A-360E-4D33-AF71-D5FA709C9855}" dt="2020-12-12T17:42:56.251" v="6" actId="1076"/>
          <ac:graphicFrameMkLst>
            <pc:docMk/>
            <pc:sldMk cId="3916836132" sldId="266"/>
            <ac:graphicFrameMk id="9" creationId="{AB7393EF-BFBD-574D-A67A-0AE7AAAC8940}"/>
          </ac:graphicFrameMkLst>
        </pc:graphicFrameChg>
      </pc:sldChg>
    </pc:docChg>
  </pc:docChgLst>
  <pc:docChgLst>
    <pc:chgData name="Christine Tsang" userId="S::ctsang33@uwo.ca::a7d0d57a-9139-46e7-b4f5-e9b0badf808a" providerId="AD" clId="Web-{8282BE99-0947-4D40-9C72-55FE0409493E}"/>
    <pc:docChg chg="">
      <pc:chgData name="Christine Tsang" userId="S::ctsang33@uwo.ca::a7d0d57a-9139-46e7-b4f5-e9b0badf808a" providerId="AD" clId="Web-{8282BE99-0947-4D40-9C72-55FE0409493E}" dt="2020-12-07T01:00:47.516" v="1"/>
      <pc:docMkLst>
        <pc:docMk/>
      </pc:docMkLst>
      <pc:sldChg chg="addCm">
        <pc:chgData name="Christine Tsang" userId="S::ctsang33@uwo.ca::a7d0d57a-9139-46e7-b4f5-e9b0badf808a" providerId="AD" clId="Web-{8282BE99-0947-4D40-9C72-55FE0409493E}" dt="2020-12-07T00:58:23.765" v="0"/>
        <pc:sldMkLst>
          <pc:docMk/>
          <pc:sldMk cId="3916836132" sldId="266"/>
        </pc:sldMkLst>
      </pc:sldChg>
      <pc:sldChg chg="addCm">
        <pc:chgData name="Christine Tsang" userId="S::ctsang33@uwo.ca::a7d0d57a-9139-46e7-b4f5-e9b0badf808a" providerId="AD" clId="Web-{8282BE99-0947-4D40-9C72-55FE0409493E}" dt="2020-12-07T01:00:47.516" v="1"/>
        <pc:sldMkLst>
          <pc:docMk/>
          <pc:sldMk cId="2989459771" sldId="269"/>
        </pc:sldMkLst>
      </pc:sldChg>
    </pc:docChg>
  </pc:docChgLst>
  <pc:docChgLst>
    <pc:chgData name="Grace Millett" userId="320dbbbf-2401-41c0-be10-d4ec8bde231f" providerId="ADAL" clId="{8F6D1E77-D4F1-754F-B2F5-64817ADE89E8}"/>
    <pc:docChg chg="undo redo custSel modSld sldOrd">
      <pc:chgData name="Grace Millett" userId="320dbbbf-2401-41c0-be10-d4ec8bde231f" providerId="ADAL" clId="{8F6D1E77-D4F1-754F-B2F5-64817ADE89E8}" dt="2020-12-13T19:26:16.113" v="493" actId="1592"/>
      <pc:docMkLst>
        <pc:docMk/>
      </pc:docMkLst>
      <pc:sldChg chg="addSp delSp modSp mod delCm">
        <pc:chgData name="Grace Millett" userId="320dbbbf-2401-41c0-be10-d4ec8bde231f" providerId="ADAL" clId="{8F6D1E77-D4F1-754F-B2F5-64817ADE89E8}" dt="2020-12-13T18:16:31.026" v="365" actId="1592"/>
        <pc:sldMkLst>
          <pc:docMk/>
          <pc:sldMk cId="3916836132" sldId="266"/>
        </pc:sldMkLst>
        <pc:graphicFrameChg chg="mod modGraphic">
          <ac:chgData name="Grace Millett" userId="320dbbbf-2401-41c0-be10-d4ec8bde231f" providerId="ADAL" clId="{8F6D1E77-D4F1-754F-B2F5-64817ADE89E8}" dt="2020-12-12T18:02:44.480" v="354" actId="20577"/>
          <ac:graphicFrameMkLst>
            <pc:docMk/>
            <pc:sldMk cId="3916836132" sldId="266"/>
            <ac:graphicFrameMk id="4" creationId="{D0F4B17C-3A41-C348-B86D-E32D6739932B}"/>
          </ac:graphicFrameMkLst>
        </pc:graphicFrameChg>
        <pc:graphicFrameChg chg="add del mod modGraphic">
          <ac:chgData name="Grace Millett" userId="320dbbbf-2401-41c0-be10-d4ec8bde231f" providerId="ADAL" clId="{8F6D1E77-D4F1-754F-B2F5-64817ADE89E8}" dt="2020-12-12T17:57:55.342" v="167" actId="478"/>
          <ac:graphicFrameMkLst>
            <pc:docMk/>
            <pc:sldMk cId="3916836132" sldId="266"/>
            <ac:graphicFrameMk id="7" creationId="{905DFA3A-87AE-B545-9AB9-AAF6B2C69E63}"/>
          </ac:graphicFrameMkLst>
        </pc:graphicFrameChg>
        <pc:graphicFrameChg chg="add mod modGraphic">
          <ac:chgData name="Grace Millett" userId="320dbbbf-2401-41c0-be10-d4ec8bde231f" providerId="ADAL" clId="{8F6D1E77-D4F1-754F-B2F5-64817ADE89E8}" dt="2020-12-13T18:15:56.908" v="362"/>
          <ac:graphicFrameMkLst>
            <pc:docMk/>
            <pc:sldMk cId="3916836132" sldId="266"/>
            <ac:graphicFrameMk id="8" creationId="{655C16BD-EBC3-B541-84D3-CC8E79BBD53D}"/>
          </ac:graphicFrameMkLst>
        </pc:graphicFrameChg>
        <pc:graphicFrameChg chg="del mod">
          <ac:chgData name="Grace Millett" userId="320dbbbf-2401-41c0-be10-d4ec8bde231f" providerId="ADAL" clId="{8F6D1E77-D4F1-754F-B2F5-64817ADE89E8}" dt="2020-12-12T17:48:26.145" v="73" actId="478"/>
          <ac:graphicFrameMkLst>
            <pc:docMk/>
            <pc:sldMk cId="3916836132" sldId="266"/>
            <ac:graphicFrameMk id="9" creationId="{AB7393EF-BFBD-574D-A67A-0AE7AAAC8940}"/>
          </ac:graphicFrameMkLst>
        </pc:graphicFrameChg>
        <pc:cxnChg chg="add del mod">
          <ac:chgData name="Grace Millett" userId="320dbbbf-2401-41c0-be10-d4ec8bde231f" providerId="ADAL" clId="{8F6D1E77-D4F1-754F-B2F5-64817ADE89E8}" dt="2020-12-12T17:49:37.781" v="92" actId="478"/>
          <ac:cxnSpMkLst>
            <pc:docMk/>
            <pc:sldMk cId="3916836132" sldId="266"/>
            <ac:cxnSpMk id="5" creationId="{1458AA1E-6677-0548-A205-EC183F56FAE7}"/>
          </ac:cxnSpMkLst>
        </pc:cxnChg>
        <pc:cxnChg chg="add del mod">
          <ac:chgData name="Grace Millett" userId="320dbbbf-2401-41c0-be10-d4ec8bde231f" providerId="ADAL" clId="{8F6D1E77-D4F1-754F-B2F5-64817ADE89E8}" dt="2020-12-13T18:16:01.067" v="363" actId="478"/>
          <ac:cxnSpMkLst>
            <pc:docMk/>
            <pc:sldMk cId="3916836132" sldId="266"/>
            <ac:cxnSpMk id="5" creationId="{1479748D-12E5-7D41-BB91-3666D2AC2092}"/>
          </ac:cxnSpMkLst>
        </pc:cxnChg>
        <pc:cxnChg chg="add del">
          <ac:chgData name="Grace Millett" userId="320dbbbf-2401-41c0-be10-d4ec8bde231f" providerId="ADAL" clId="{8F6D1E77-D4F1-754F-B2F5-64817ADE89E8}" dt="2020-12-13T18:16:03.024" v="364" actId="478"/>
          <ac:cxnSpMkLst>
            <pc:docMk/>
            <pc:sldMk cId="3916836132" sldId="266"/>
            <ac:cxnSpMk id="9" creationId="{E2587A2B-BDDB-E849-BA80-CE7BA966EF1A}"/>
          </ac:cxnSpMkLst>
        </pc:cxnChg>
      </pc:sldChg>
      <pc:sldChg chg="modSp mod delCm">
        <pc:chgData name="Grace Millett" userId="320dbbbf-2401-41c0-be10-d4ec8bde231f" providerId="ADAL" clId="{8F6D1E77-D4F1-754F-B2F5-64817ADE89E8}" dt="2020-12-13T19:26:16.113" v="493" actId="1592"/>
        <pc:sldMkLst>
          <pc:docMk/>
          <pc:sldMk cId="2989459771" sldId="269"/>
        </pc:sldMkLst>
        <pc:spChg chg="mod">
          <ac:chgData name="Grace Millett" userId="320dbbbf-2401-41c0-be10-d4ec8bde231f" providerId="ADAL" clId="{8F6D1E77-D4F1-754F-B2F5-64817ADE89E8}" dt="2020-12-13T19:26:01.042" v="492" actId="20577"/>
          <ac:spMkLst>
            <pc:docMk/>
            <pc:sldMk cId="2989459771" sldId="269"/>
            <ac:spMk id="7" creationId="{225CF80C-E02D-1647-86B2-80E7AECDA67E}"/>
          </ac:spMkLst>
        </pc:spChg>
      </pc:sldChg>
      <pc:sldChg chg="ord">
        <pc:chgData name="Grace Millett" userId="320dbbbf-2401-41c0-be10-d4ec8bde231f" providerId="ADAL" clId="{8F6D1E77-D4F1-754F-B2F5-64817ADE89E8}" dt="2020-12-13T19:25:04.010" v="373" actId="20578"/>
        <pc:sldMkLst>
          <pc:docMk/>
          <pc:sldMk cId="2736554971" sldId="270"/>
        </pc:sldMkLst>
      </pc:sldChg>
      <pc:sldChg chg="ord">
        <pc:chgData name="Grace Millett" userId="320dbbbf-2401-41c0-be10-d4ec8bde231f" providerId="ADAL" clId="{8F6D1E77-D4F1-754F-B2F5-64817ADE89E8}" dt="2020-12-13T19:25:02.945" v="372" actId="20578"/>
        <pc:sldMkLst>
          <pc:docMk/>
          <pc:sldMk cId="2135922175" sldId="272"/>
        </pc:sldMkLst>
      </pc:sldChg>
    </pc:docChg>
  </pc:docChgLst>
  <pc:docChgLst>
    <pc:chgData name="Grace Millett" userId="S::gmillet@uwo.ca::320dbbbf-2401-41c0-be10-d4ec8bde231f" providerId="AD" clId="Web-{DBF210BD-EB30-4EA0-980B-FFCB16A13025}"/>
    <pc:docChg chg="addSld modSld">
      <pc:chgData name="Grace Millett" userId="S::gmillet@uwo.ca::320dbbbf-2401-41c0-be10-d4ec8bde231f" providerId="AD" clId="Web-{DBF210BD-EB30-4EA0-980B-FFCB16A13025}" dt="2020-12-10T23:24:00.939" v="605" actId="20577"/>
      <pc:docMkLst>
        <pc:docMk/>
      </pc:docMkLst>
      <pc:sldChg chg="modSp">
        <pc:chgData name="Grace Millett" userId="S::gmillet@uwo.ca::320dbbbf-2401-41c0-be10-d4ec8bde231f" providerId="AD" clId="Web-{DBF210BD-EB30-4EA0-980B-FFCB16A13025}" dt="2020-12-10T23:24:00.939" v="604" actId="20577"/>
        <pc:sldMkLst>
          <pc:docMk/>
          <pc:sldMk cId="3025888902" sldId="268"/>
        </pc:sldMkLst>
        <pc:spChg chg="mod">
          <ac:chgData name="Grace Millett" userId="S::gmillet@uwo.ca::320dbbbf-2401-41c0-be10-d4ec8bde231f" providerId="AD" clId="Web-{DBF210BD-EB30-4EA0-980B-FFCB16A13025}" dt="2020-12-10T22:37:46.850" v="30" actId="20577"/>
          <ac:spMkLst>
            <pc:docMk/>
            <pc:sldMk cId="3025888902" sldId="268"/>
            <ac:spMk id="3" creationId="{7F6F0F8C-5038-134E-A003-E2B06BF96EF0}"/>
          </ac:spMkLst>
        </pc:spChg>
        <pc:spChg chg="mod">
          <ac:chgData name="Grace Millett" userId="S::gmillet@uwo.ca::320dbbbf-2401-41c0-be10-d4ec8bde231f" providerId="AD" clId="Web-{DBF210BD-EB30-4EA0-980B-FFCB16A13025}" dt="2020-12-10T23:24:00.939" v="604" actId="20577"/>
          <ac:spMkLst>
            <pc:docMk/>
            <pc:sldMk cId="3025888902" sldId="268"/>
            <ac:spMk id="7" creationId="{225CF80C-E02D-1647-86B2-80E7AECDA67E}"/>
          </ac:spMkLst>
        </pc:spChg>
      </pc:sldChg>
      <pc:sldChg chg="add replId">
        <pc:chgData name="Grace Millett" userId="S::gmillet@uwo.ca::320dbbbf-2401-41c0-be10-d4ec8bde231f" providerId="AD" clId="Web-{DBF210BD-EB30-4EA0-980B-FFCB16A13025}" dt="2020-12-10T22:37:08.801" v="0"/>
        <pc:sldMkLst>
          <pc:docMk/>
          <pc:sldMk cId="183730603" sldId="273"/>
        </pc:sldMkLst>
      </pc:sldChg>
    </pc:docChg>
  </pc:docChgLst>
  <pc:docChgLst>
    <pc:chgData name="Grace Millett" userId="S::gmillet@uwo.ca::320dbbbf-2401-41c0-be10-d4ec8bde231f" providerId="AD" clId="Web-{D4124C35-AF7A-4AFB-8103-C3CDB0949F87}"/>
    <pc:docChg chg="modSld">
      <pc:chgData name="Grace Millett" userId="S::gmillet@uwo.ca::320dbbbf-2401-41c0-be10-d4ec8bde231f" providerId="AD" clId="Web-{D4124C35-AF7A-4AFB-8103-C3CDB0949F87}" dt="2020-12-12T17:38:58.940" v="22" actId="20577"/>
      <pc:docMkLst>
        <pc:docMk/>
      </pc:docMkLst>
      <pc:sldChg chg="modSp">
        <pc:chgData name="Grace Millett" userId="S::gmillet@uwo.ca::320dbbbf-2401-41c0-be10-d4ec8bde231f" providerId="AD" clId="Web-{D4124C35-AF7A-4AFB-8103-C3CDB0949F87}" dt="2020-12-12T17:38:57.690" v="20" actId="20577"/>
        <pc:sldMkLst>
          <pc:docMk/>
          <pc:sldMk cId="183730603" sldId="273"/>
        </pc:sldMkLst>
        <pc:spChg chg="mod">
          <ac:chgData name="Grace Millett" userId="S::gmillet@uwo.ca::320dbbbf-2401-41c0-be10-d4ec8bde231f" providerId="AD" clId="Web-{D4124C35-AF7A-4AFB-8103-C3CDB0949F87}" dt="2020-12-12T17:38:57.690" v="20" actId="20577"/>
          <ac:spMkLst>
            <pc:docMk/>
            <pc:sldMk cId="183730603" sldId="273"/>
            <ac:spMk id="3" creationId="{7F6F0F8C-5038-134E-A003-E2B06BF96EF0}"/>
          </ac:spMkLst>
        </pc:spChg>
      </pc:sldChg>
    </pc:docChg>
  </pc:docChgLst>
  <pc:docChgLst>
    <pc:chgData name="Deanne van Tol" userId="S::dvantol2@uwo.ca::d237df80-5470-4410-be5f-4f0beb5ab7f0" providerId="AD" clId="Web-{2977239F-9D85-4C8A-B202-541FF9E03FD2}"/>
    <pc:docChg chg="modSld">
      <pc:chgData name="Deanne van Tol" userId="S::dvantol2@uwo.ca::d237df80-5470-4410-be5f-4f0beb5ab7f0" providerId="AD" clId="Web-{2977239F-9D85-4C8A-B202-541FF9E03FD2}" dt="2020-12-16T02:38:38.166" v="39" actId="20577"/>
      <pc:docMkLst>
        <pc:docMk/>
      </pc:docMkLst>
      <pc:sldChg chg="modSp">
        <pc:chgData name="Deanne van Tol" userId="S::dvantol2@uwo.ca::d237df80-5470-4410-be5f-4f0beb5ab7f0" providerId="AD" clId="Web-{2977239F-9D85-4C8A-B202-541FF9E03FD2}" dt="2020-12-16T02:38:38.150" v="38" actId="20577"/>
        <pc:sldMkLst>
          <pc:docMk/>
          <pc:sldMk cId="2135922175" sldId="272"/>
        </pc:sldMkLst>
        <pc:spChg chg="mod">
          <ac:chgData name="Deanne van Tol" userId="S::dvantol2@uwo.ca::d237df80-5470-4410-be5f-4f0beb5ab7f0" providerId="AD" clId="Web-{2977239F-9D85-4C8A-B202-541FF9E03FD2}" dt="2020-12-16T02:38:38.150" v="38" actId="20577"/>
          <ac:spMkLst>
            <pc:docMk/>
            <pc:sldMk cId="2135922175" sldId="272"/>
            <ac:spMk id="7" creationId="{225CF80C-E02D-1647-86B2-80E7AECDA67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44DE88-8815-F640-978D-EA66DD710A13}" type="doc">
      <dgm:prSet loTypeId="urn:microsoft.com/office/officeart/2005/8/layout/orgChart1" loCatId="" qsTypeId="urn:microsoft.com/office/officeart/2005/8/quickstyle/simple4" qsCatId="simple" csTypeId="urn:microsoft.com/office/officeart/2005/8/colors/colorful3" csCatId="colorful" phldr="1"/>
      <dgm:spPr/>
      <dgm:t>
        <a:bodyPr/>
        <a:lstStyle/>
        <a:p>
          <a:endParaRPr lang="en-US"/>
        </a:p>
      </dgm:t>
    </dgm:pt>
    <dgm:pt modelId="{9C1A7982-4CDC-D74A-A10C-7C75083CE1EA}">
      <dgm:prSet phldrT="[Text]" custT="1"/>
      <dgm:spPr/>
      <dgm:t>
        <a:bodyPr/>
        <a:lstStyle/>
        <a:p>
          <a:r>
            <a:rPr lang="en-US" sz="2400" dirty="0"/>
            <a:t>HUC REB review</a:t>
          </a:r>
        </a:p>
      </dgm:t>
    </dgm:pt>
    <dgm:pt modelId="{C8DAE3DD-96DE-9B46-A3DC-27E03D2DF374}" type="parTrans" cxnId="{19E7DB3A-0CFF-7547-9999-2E10C823BF68}">
      <dgm:prSet/>
      <dgm:spPr/>
      <dgm:t>
        <a:bodyPr/>
        <a:lstStyle/>
        <a:p>
          <a:endParaRPr lang="en-US"/>
        </a:p>
      </dgm:t>
    </dgm:pt>
    <dgm:pt modelId="{6328616E-F1C9-5445-A871-DAD3B1882D5F}" type="sibTrans" cxnId="{19E7DB3A-0CFF-7547-9999-2E10C823BF68}">
      <dgm:prSet/>
      <dgm:spPr/>
      <dgm:t>
        <a:bodyPr/>
        <a:lstStyle/>
        <a:p>
          <a:endParaRPr lang="en-US"/>
        </a:p>
      </dgm:t>
    </dgm:pt>
    <dgm:pt modelId="{F948D840-2BB4-5F44-A02C-F3B7B351BA0D}">
      <dgm:prSet phldrT="[Text]" custT="1"/>
      <dgm:spPr/>
      <dgm:t>
        <a:bodyPr/>
        <a:lstStyle/>
        <a:p>
          <a:r>
            <a:rPr lang="en-US" sz="2000" dirty="0"/>
            <a:t>CURL fellowship</a:t>
          </a:r>
        </a:p>
      </dgm:t>
    </dgm:pt>
    <dgm:pt modelId="{FFABFCC3-B327-F548-870B-BF8A1873E489}" type="parTrans" cxnId="{D6A3776F-3925-8B42-8EA8-03ABCB73DD91}">
      <dgm:prSet/>
      <dgm:spPr/>
      <dgm:t>
        <a:bodyPr/>
        <a:lstStyle/>
        <a:p>
          <a:endParaRPr lang="en-US"/>
        </a:p>
      </dgm:t>
    </dgm:pt>
    <dgm:pt modelId="{8B11A535-1634-7945-A3FD-EB3FD42F7476}" type="sibTrans" cxnId="{D6A3776F-3925-8B42-8EA8-03ABCB73DD91}">
      <dgm:prSet/>
      <dgm:spPr/>
      <dgm:t>
        <a:bodyPr/>
        <a:lstStyle/>
        <a:p>
          <a:endParaRPr lang="en-US"/>
        </a:p>
      </dgm:t>
    </dgm:pt>
    <dgm:pt modelId="{F7889D50-7FCC-7344-ADC8-91B5AC379CDB}">
      <dgm:prSet phldrT="[Text]" custT="1"/>
      <dgm:spPr/>
      <dgm:t>
        <a:bodyPr/>
        <a:lstStyle/>
        <a:p>
          <a:r>
            <a:rPr lang="en-US" sz="2000" dirty="0"/>
            <a:t>Student research that forms part of faculty research</a:t>
          </a:r>
        </a:p>
      </dgm:t>
    </dgm:pt>
    <dgm:pt modelId="{05425573-26C7-D14E-AB07-3AADC1E6E78D}" type="parTrans" cxnId="{0CA2F2C7-D52E-A746-BD5A-D224EECB28C7}">
      <dgm:prSet/>
      <dgm:spPr/>
      <dgm:t>
        <a:bodyPr/>
        <a:lstStyle/>
        <a:p>
          <a:endParaRPr lang="en-US"/>
        </a:p>
      </dgm:t>
    </dgm:pt>
    <dgm:pt modelId="{A70F69ED-CC67-D845-9C4E-70395F01EE97}" type="sibTrans" cxnId="{0CA2F2C7-D52E-A746-BD5A-D224EECB28C7}">
      <dgm:prSet/>
      <dgm:spPr/>
      <dgm:t>
        <a:bodyPr/>
        <a:lstStyle/>
        <a:p>
          <a:endParaRPr lang="en-US"/>
        </a:p>
      </dgm:t>
    </dgm:pt>
    <dgm:pt modelId="{850E5820-126A-6B47-8DDD-CB7B44E81ADF}">
      <dgm:prSet phldrT="[Text]" custT="1"/>
      <dgm:spPr/>
      <dgm:t>
        <a:bodyPr/>
        <a:lstStyle/>
        <a:p>
          <a:r>
            <a:rPr lang="en-US" sz="2000" dirty="0"/>
            <a:t>Extra-curricular research not for academic credit</a:t>
          </a:r>
        </a:p>
      </dgm:t>
    </dgm:pt>
    <dgm:pt modelId="{B429E2D7-724E-BD45-8143-487C5F914F96}" type="parTrans" cxnId="{D1D4A3B9-027F-F344-8004-04FBC350353A}">
      <dgm:prSet/>
      <dgm:spPr>
        <a:ln>
          <a:solidFill>
            <a:schemeClr val="accent4">
              <a:hueOff val="0"/>
              <a:satOff val="0"/>
              <a:lumOff val="0"/>
            </a:schemeClr>
          </a:solidFill>
        </a:ln>
      </dgm:spPr>
      <dgm:t>
        <a:bodyPr/>
        <a:lstStyle/>
        <a:p>
          <a:endParaRPr lang="en-US"/>
        </a:p>
      </dgm:t>
    </dgm:pt>
    <dgm:pt modelId="{0C253FF9-ED47-8649-9280-C4B14CF3EFAE}" type="sibTrans" cxnId="{D1D4A3B9-027F-F344-8004-04FBC350353A}">
      <dgm:prSet/>
      <dgm:spPr/>
      <dgm:t>
        <a:bodyPr/>
        <a:lstStyle/>
        <a:p>
          <a:endParaRPr lang="en-US"/>
        </a:p>
      </dgm:t>
    </dgm:pt>
    <dgm:pt modelId="{1C1D288B-F72C-4D4E-8E18-3FA8DE31218D}">
      <dgm:prSet custT="1"/>
      <dgm:spPr/>
      <dgm:t>
        <a:bodyPr/>
        <a:lstStyle/>
        <a:p>
          <a:r>
            <a:rPr lang="en-US" sz="2000" dirty="0"/>
            <a:t>Research part of academic course with no more than minimal risk</a:t>
          </a:r>
        </a:p>
      </dgm:t>
    </dgm:pt>
    <dgm:pt modelId="{7E5C5B43-0DA8-184F-AD30-C9246A0C431F}" type="parTrans" cxnId="{18446A1C-40B5-A04B-B553-6B46038C308E}">
      <dgm:prSet/>
      <dgm:spPr/>
      <dgm:t>
        <a:bodyPr/>
        <a:lstStyle/>
        <a:p>
          <a:endParaRPr lang="en-US"/>
        </a:p>
      </dgm:t>
    </dgm:pt>
    <dgm:pt modelId="{9BFF29A6-9ECC-B140-B5A5-16F9A859AE4A}" type="sibTrans" cxnId="{18446A1C-40B5-A04B-B553-6B46038C308E}">
      <dgm:prSet/>
      <dgm:spPr/>
      <dgm:t>
        <a:bodyPr/>
        <a:lstStyle/>
        <a:p>
          <a:endParaRPr lang="en-US"/>
        </a:p>
      </dgm:t>
    </dgm:pt>
    <dgm:pt modelId="{170406CE-5EE6-984E-B522-29E376A806C6}" type="pres">
      <dgm:prSet presAssocID="{D744DE88-8815-F640-978D-EA66DD710A13}" presName="hierChild1" presStyleCnt="0">
        <dgm:presLayoutVars>
          <dgm:orgChart val="1"/>
          <dgm:chPref val="1"/>
          <dgm:dir/>
          <dgm:animOne val="branch"/>
          <dgm:animLvl val="lvl"/>
          <dgm:resizeHandles/>
        </dgm:presLayoutVars>
      </dgm:prSet>
      <dgm:spPr/>
    </dgm:pt>
    <dgm:pt modelId="{3F7F67F2-E114-0745-BC71-898FB4767E08}" type="pres">
      <dgm:prSet presAssocID="{9C1A7982-4CDC-D74A-A10C-7C75083CE1EA}" presName="hierRoot1" presStyleCnt="0">
        <dgm:presLayoutVars>
          <dgm:hierBranch val="init"/>
        </dgm:presLayoutVars>
      </dgm:prSet>
      <dgm:spPr/>
    </dgm:pt>
    <dgm:pt modelId="{76B3071F-E123-9B4E-8177-12C8E22F2845}" type="pres">
      <dgm:prSet presAssocID="{9C1A7982-4CDC-D74A-A10C-7C75083CE1EA}" presName="rootComposite1" presStyleCnt="0"/>
      <dgm:spPr/>
    </dgm:pt>
    <dgm:pt modelId="{F15D8347-CC32-8846-A31D-5FF8137F5352}" type="pres">
      <dgm:prSet presAssocID="{9C1A7982-4CDC-D74A-A10C-7C75083CE1EA}" presName="rootText1" presStyleLbl="node0" presStyleIdx="0" presStyleCnt="1" custLinFactY="90240" custLinFactNeighborX="-77667" custLinFactNeighborY="100000">
        <dgm:presLayoutVars>
          <dgm:chPref val="3"/>
        </dgm:presLayoutVars>
      </dgm:prSet>
      <dgm:spPr/>
    </dgm:pt>
    <dgm:pt modelId="{CD3A3984-8BEA-154B-893B-6AECFBB9A6C8}" type="pres">
      <dgm:prSet presAssocID="{9C1A7982-4CDC-D74A-A10C-7C75083CE1EA}" presName="rootConnector1" presStyleLbl="node1" presStyleIdx="0" presStyleCnt="0"/>
      <dgm:spPr/>
    </dgm:pt>
    <dgm:pt modelId="{B01DAA24-A65F-C944-B12B-4E3137E7C7F2}" type="pres">
      <dgm:prSet presAssocID="{9C1A7982-4CDC-D74A-A10C-7C75083CE1EA}" presName="hierChild2" presStyleCnt="0"/>
      <dgm:spPr/>
    </dgm:pt>
    <dgm:pt modelId="{0D3F1AA9-6A39-5541-B950-C93C6084B85B}" type="pres">
      <dgm:prSet presAssocID="{7E5C5B43-0DA8-184F-AD30-C9246A0C431F}" presName="Name37" presStyleLbl="parChTrans1D2" presStyleIdx="0" presStyleCnt="4"/>
      <dgm:spPr/>
    </dgm:pt>
    <dgm:pt modelId="{637D2F38-4A6D-F642-8C8C-93E99DE8F1E7}" type="pres">
      <dgm:prSet presAssocID="{1C1D288B-F72C-4D4E-8E18-3FA8DE31218D}" presName="hierRoot2" presStyleCnt="0">
        <dgm:presLayoutVars>
          <dgm:hierBranch val="init"/>
        </dgm:presLayoutVars>
      </dgm:prSet>
      <dgm:spPr/>
    </dgm:pt>
    <dgm:pt modelId="{A6B8B683-680B-154E-B8A1-53AAB9CAE202}" type="pres">
      <dgm:prSet presAssocID="{1C1D288B-F72C-4D4E-8E18-3FA8DE31218D}" presName="rootComposite" presStyleCnt="0"/>
      <dgm:spPr/>
    </dgm:pt>
    <dgm:pt modelId="{E6EF4402-D4E0-B144-A728-B06366F378FA}" type="pres">
      <dgm:prSet presAssocID="{1C1D288B-F72C-4D4E-8E18-3FA8DE31218D}" presName="rootText" presStyleLbl="node2" presStyleIdx="0" presStyleCnt="4" custScaleX="150226" custScaleY="91809" custLinFactX="100000" custLinFactY="-26682" custLinFactNeighborX="119722" custLinFactNeighborY="-100000">
        <dgm:presLayoutVars>
          <dgm:chPref val="3"/>
        </dgm:presLayoutVars>
      </dgm:prSet>
      <dgm:spPr/>
    </dgm:pt>
    <dgm:pt modelId="{CACEA589-35F7-DB43-8A3B-2EFB64DD3F96}" type="pres">
      <dgm:prSet presAssocID="{1C1D288B-F72C-4D4E-8E18-3FA8DE31218D}" presName="rootConnector" presStyleLbl="node2" presStyleIdx="0" presStyleCnt="4"/>
      <dgm:spPr/>
    </dgm:pt>
    <dgm:pt modelId="{C449115C-F9DE-5149-B177-444D5A2DEA49}" type="pres">
      <dgm:prSet presAssocID="{1C1D288B-F72C-4D4E-8E18-3FA8DE31218D}" presName="hierChild4" presStyleCnt="0"/>
      <dgm:spPr/>
    </dgm:pt>
    <dgm:pt modelId="{ACE2D5BF-9239-CE46-9049-321B639FDFAA}" type="pres">
      <dgm:prSet presAssocID="{1C1D288B-F72C-4D4E-8E18-3FA8DE31218D}" presName="hierChild5" presStyleCnt="0"/>
      <dgm:spPr/>
    </dgm:pt>
    <dgm:pt modelId="{ECBC74F9-8554-014A-AF11-96731CEB9306}" type="pres">
      <dgm:prSet presAssocID="{FFABFCC3-B327-F548-870B-BF8A1873E489}" presName="Name37" presStyleLbl="parChTrans1D2" presStyleIdx="1" presStyleCnt="4"/>
      <dgm:spPr/>
    </dgm:pt>
    <dgm:pt modelId="{78EAE137-0BEA-EA47-B44B-A83262DD9AFD}" type="pres">
      <dgm:prSet presAssocID="{F948D840-2BB4-5F44-A02C-F3B7B351BA0D}" presName="hierRoot2" presStyleCnt="0">
        <dgm:presLayoutVars>
          <dgm:hierBranch val="init"/>
        </dgm:presLayoutVars>
      </dgm:prSet>
      <dgm:spPr/>
    </dgm:pt>
    <dgm:pt modelId="{6FC432FC-1DA1-D846-B98C-DC32B7A9B183}" type="pres">
      <dgm:prSet presAssocID="{F948D840-2BB4-5F44-A02C-F3B7B351BA0D}" presName="rootComposite" presStyleCnt="0"/>
      <dgm:spPr/>
    </dgm:pt>
    <dgm:pt modelId="{F51BE330-C746-FF43-B5F0-98638BE15628}" type="pres">
      <dgm:prSet presAssocID="{F948D840-2BB4-5F44-A02C-F3B7B351BA0D}" presName="rootText" presStyleLbl="node2" presStyleIdx="1" presStyleCnt="4" custScaleX="91650" custScaleY="62178" custLinFactY="-100000" custLinFactNeighborX="-3594" custLinFactNeighborY="-161517">
        <dgm:presLayoutVars>
          <dgm:chPref val="3"/>
        </dgm:presLayoutVars>
      </dgm:prSet>
      <dgm:spPr/>
    </dgm:pt>
    <dgm:pt modelId="{B6F8522D-522D-BC40-AC65-537E170929C0}" type="pres">
      <dgm:prSet presAssocID="{F948D840-2BB4-5F44-A02C-F3B7B351BA0D}" presName="rootConnector" presStyleLbl="node2" presStyleIdx="1" presStyleCnt="4"/>
      <dgm:spPr/>
    </dgm:pt>
    <dgm:pt modelId="{E1F23371-95F9-EA4E-A854-FEDDF73D163C}" type="pres">
      <dgm:prSet presAssocID="{F948D840-2BB4-5F44-A02C-F3B7B351BA0D}" presName="hierChild4" presStyleCnt="0"/>
      <dgm:spPr/>
    </dgm:pt>
    <dgm:pt modelId="{117958EC-A7CE-8149-99E5-08399EF2D5E6}" type="pres">
      <dgm:prSet presAssocID="{F948D840-2BB4-5F44-A02C-F3B7B351BA0D}" presName="hierChild5" presStyleCnt="0"/>
      <dgm:spPr/>
    </dgm:pt>
    <dgm:pt modelId="{7967E58F-3FCB-AA4F-8D3F-48DB6565C173}" type="pres">
      <dgm:prSet presAssocID="{05425573-26C7-D14E-AB07-3AADC1E6E78D}" presName="Name37" presStyleLbl="parChTrans1D2" presStyleIdx="2" presStyleCnt="4"/>
      <dgm:spPr/>
    </dgm:pt>
    <dgm:pt modelId="{45A6EBE2-5470-8B4F-A3BC-74ADAFFF895C}" type="pres">
      <dgm:prSet presAssocID="{F7889D50-7FCC-7344-ADC8-91B5AC379CDB}" presName="hierRoot2" presStyleCnt="0">
        <dgm:presLayoutVars>
          <dgm:hierBranch val="init"/>
        </dgm:presLayoutVars>
      </dgm:prSet>
      <dgm:spPr/>
    </dgm:pt>
    <dgm:pt modelId="{F20162CC-E71D-6849-A553-6F5A9F1D492B}" type="pres">
      <dgm:prSet presAssocID="{F7889D50-7FCC-7344-ADC8-91B5AC379CDB}" presName="rootComposite" presStyleCnt="0"/>
      <dgm:spPr/>
    </dgm:pt>
    <dgm:pt modelId="{178E6666-387F-4F4D-933F-D87C04B8FB2B}" type="pres">
      <dgm:prSet presAssocID="{F7889D50-7FCC-7344-ADC8-91B5AC379CDB}" presName="rootText" presStyleLbl="node2" presStyleIdx="2" presStyleCnt="4" custScaleX="103441" custScaleY="111370" custLinFactX="-100000" custLinFactY="-100000" custLinFactNeighborX="-148815" custLinFactNeighborY="-171646">
        <dgm:presLayoutVars>
          <dgm:chPref val="3"/>
        </dgm:presLayoutVars>
      </dgm:prSet>
      <dgm:spPr/>
    </dgm:pt>
    <dgm:pt modelId="{D9E7EFD5-E903-034A-B838-239C137A0046}" type="pres">
      <dgm:prSet presAssocID="{F7889D50-7FCC-7344-ADC8-91B5AC379CDB}" presName="rootConnector" presStyleLbl="node2" presStyleIdx="2" presStyleCnt="4"/>
      <dgm:spPr/>
    </dgm:pt>
    <dgm:pt modelId="{B2C0A58E-04A4-E747-8C0F-87784BDE84B8}" type="pres">
      <dgm:prSet presAssocID="{F7889D50-7FCC-7344-ADC8-91B5AC379CDB}" presName="hierChild4" presStyleCnt="0"/>
      <dgm:spPr/>
    </dgm:pt>
    <dgm:pt modelId="{0FFAA043-1548-724F-85F1-75ED9445B7A0}" type="pres">
      <dgm:prSet presAssocID="{F7889D50-7FCC-7344-ADC8-91B5AC379CDB}" presName="hierChild5" presStyleCnt="0"/>
      <dgm:spPr/>
    </dgm:pt>
    <dgm:pt modelId="{855FF706-1F70-C146-94B8-59DF4E1113B8}" type="pres">
      <dgm:prSet presAssocID="{B429E2D7-724E-BD45-8143-487C5F914F96}" presName="Name37" presStyleLbl="parChTrans1D2" presStyleIdx="3" presStyleCnt="4"/>
      <dgm:spPr/>
    </dgm:pt>
    <dgm:pt modelId="{808DBE59-C23D-D94C-B1A7-4DB041AC0FDE}" type="pres">
      <dgm:prSet presAssocID="{850E5820-126A-6B47-8DDD-CB7B44E81ADF}" presName="hierRoot2" presStyleCnt="0">
        <dgm:presLayoutVars>
          <dgm:hierBranch val="init"/>
        </dgm:presLayoutVars>
      </dgm:prSet>
      <dgm:spPr/>
    </dgm:pt>
    <dgm:pt modelId="{7B17F246-3CAB-4545-8666-0338DF48C9A4}" type="pres">
      <dgm:prSet presAssocID="{850E5820-126A-6B47-8DDD-CB7B44E81ADF}" presName="rootComposite" presStyleCnt="0"/>
      <dgm:spPr/>
    </dgm:pt>
    <dgm:pt modelId="{587702C8-8510-7545-99DF-17857CCC3B0E}" type="pres">
      <dgm:prSet presAssocID="{850E5820-126A-6B47-8DDD-CB7B44E81ADF}" presName="rootText" presStyleLbl="node2" presStyleIdx="3" presStyleCnt="4" custScaleX="111789" custScaleY="109469" custLinFactX="-200000" custLinFactNeighborX="-208327" custLinFactNeighborY="-87405">
        <dgm:presLayoutVars>
          <dgm:chPref val="3"/>
        </dgm:presLayoutVars>
      </dgm:prSet>
      <dgm:spPr/>
    </dgm:pt>
    <dgm:pt modelId="{5A000942-698B-9849-B0EC-B4FF88F70D3C}" type="pres">
      <dgm:prSet presAssocID="{850E5820-126A-6B47-8DDD-CB7B44E81ADF}" presName="rootConnector" presStyleLbl="node2" presStyleIdx="3" presStyleCnt="4"/>
      <dgm:spPr/>
    </dgm:pt>
    <dgm:pt modelId="{2AC250AF-1B98-CE44-B224-F68AFECC8F16}" type="pres">
      <dgm:prSet presAssocID="{850E5820-126A-6B47-8DDD-CB7B44E81ADF}" presName="hierChild4" presStyleCnt="0"/>
      <dgm:spPr/>
    </dgm:pt>
    <dgm:pt modelId="{A3AFE87D-534E-5643-80CA-0A78C81669A0}" type="pres">
      <dgm:prSet presAssocID="{850E5820-126A-6B47-8DDD-CB7B44E81ADF}" presName="hierChild5" presStyleCnt="0"/>
      <dgm:spPr/>
    </dgm:pt>
    <dgm:pt modelId="{354AB81B-1B50-4D4D-A924-5E3CDC7E7D80}" type="pres">
      <dgm:prSet presAssocID="{9C1A7982-4CDC-D74A-A10C-7C75083CE1EA}" presName="hierChild3" presStyleCnt="0"/>
      <dgm:spPr/>
    </dgm:pt>
  </dgm:ptLst>
  <dgm:cxnLst>
    <dgm:cxn modelId="{55301C01-9D72-944D-8997-08A3A9D2AD17}" type="presOf" srcId="{F948D840-2BB4-5F44-A02C-F3B7B351BA0D}" destId="{F51BE330-C746-FF43-B5F0-98638BE15628}" srcOrd="0" destOrd="0" presId="urn:microsoft.com/office/officeart/2005/8/layout/orgChart1"/>
    <dgm:cxn modelId="{D991C902-B4F6-B249-89C6-D63F06B29A06}" type="presOf" srcId="{1C1D288B-F72C-4D4E-8E18-3FA8DE31218D}" destId="{CACEA589-35F7-DB43-8A3B-2EFB64DD3F96}" srcOrd="1" destOrd="0" presId="urn:microsoft.com/office/officeart/2005/8/layout/orgChart1"/>
    <dgm:cxn modelId="{EDF0ED13-3DDB-8F40-A099-9071D77BBB8C}" type="presOf" srcId="{9C1A7982-4CDC-D74A-A10C-7C75083CE1EA}" destId="{CD3A3984-8BEA-154B-893B-6AECFBB9A6C8}" srcOrd="1" destOrd="0" presId="urn:microsoft.com/office/officeart/2005/8/layout/orgChart1"/>
    <dgm:cxn modelId="{18446A1C-40B5-A04B-B553-6B46038C308E}" srcId="{9C1A7982-4CDC-D74A-A10C-7C75083CE1EA}" destId="{1C1D288B-F72C-4D4E-8E18-3FA8DE31218D}" srcOrd="0" destOrd="0" parTransId="{7E5C5B43-0DA8-184F-AD30-C9246A0C431F}" sibTransId="{9BFF29A6-9ECC-B140-B5A5-16F9A859AE4A}"/>
    <dgm:cxn modelId="{546CEF1F-858C-5B45-9CC8-430732280D54}" type="presOf" srcId="{F7889D50-7FCC-7344-ADC8-91B5AC379CDB}" destId="{D9E7EFD5-E903-034A-B838-239C137A0046}" srcOrd="1" destOrd="0" presId="urn:microsoft.com/office/officeart/2005/8/layout/orgChart1"/>
    <dgm:cxn modelId="{19E7DB3A-0CFF-7547-9999-2E10C823BF68}" srcId="{D744DE88-8815-F640-978D-EA66DD710A13}" destId="{9C1A7982-4CDC-D74A-A10C-7C75083CE1EA}" srcOrd="0" destOrd="0" parTransId="{C8DAE3DD-96DE-9B46-A3DC-27E03D2DF374}" sibTransId="{6328616E-F1C9-5445-A871-DAD3B1882D5F}"/>
    <dgm:cxn modelId="{BA88A745-7023-4C4E-B6E5-CE040C4C41A3}" type="presOf" srcId="{F7889D50-7FCC-7344-ADC8-91B5AC379CDB}" destId="{178E6666-387F-4F4D-933F-D87C04B8FB2B}" srcOrd="0" destOrd="0" presId="urn:microsoft.com/office/officeart/2005/8/layout/orgChart1"/>
    <dgm:cxn modelId="{D6A3776F-3925-8B42-8EA8-03ABCB73DD91}" srcId="{9C1A7982-4CDC-D74A-A10C-7C75083CE1EA}" destId="{F948D840-2BB4-5F44-A02C-F3B7B351BA0D}" srcOrd="1" destOrd="0" parTransId="{FFABFCC3-B327-F548-870B-BF8A1873E489}" sibTransId="{8B11A535-1634-7945-A3FD-EB3FD42F7476}"/>
    <dgm:cxn modelId="{D9F91594-5CC9-D54D-9D5B-263AFA95E8BA}" type="presOf" srcId="{7E5C5B43-0DA8-184F-AD30-C9246A0C431F}" destId="{0D3F1AA9-6A39-5541-B950-C93C6084B85B}" srcOrd="0" destOrd="0" presId="urn:microsoft.com/office/officeart/2005/8/layout/orgChart1"/>
    <dgm:cxn modelId="{819D00B0-7C90-EA4B-9581-A0CDAFD04C97}" type="presOf" srcId="{850E5820-126A-6B47-8DDD-CB7B44E81ADF}" destId="{5A000942-698B-9849-B0EC-B4FF88F70D3C}" srcOrd="1" destOrd="0" presId="urn:microsoft.com/office/officeart/2005/8/layout/orgChart1"/>
    <dgm:cxn modelId="{D1D4A3B9-027F-F344-8004-04FBC350353A}" srcId="{9C1A7982-4CDC-D74A-A10C-7C75083CE1EA}" destId="{850E5820-126A-6B47-8DDD-CB7B44E81ADF}" srcOrd="3" destOrd="0" parTransId="{B429E2D7-724E-BD45-8143-487C5F914F96}" sibTransId="{0C253FF9-ED47-8649-9280-C4B14CF3EFAE}"/>
    <dgm:cxn modelId="{3E0EC3C2-D023-B542-B0C2-832C77A9C9E5}" type="presOf" srcId="{05425573-26C7-D14E-AB07-3AADC1E6E78D}" destId="{7967E58F-3FCB-AA4F-8D3F-48DB6565C173}" srcOrd="0" destOrd="0" presId="urn:microsoft.com/office/officeart/2005/8/layout/orgChart1"/>
    <dgm:cxn modelId="{CE7D1FC5-0B71-1242-8585-63D5FC26BA89}" type="presOf" srcId="{1C1D288B-F72C-4D4E-8E18-3FA8DE31218D}" destId="{E6EF4402-D4E0-B144-A728-B06366F378FA}" srcOrd="0" destOrd="0" presId="urn:microsoft.com/office/officeart/2005/8/layout/orgChart1"/>
    <dgm:cxn modelId="{EB00A1C7-EDBA-494C-A80A-ADD45F851A23}" type="presOf" srcId="{FFABFCC3-B327-F548-870B-BF8A1873E489}" destId="{ECBC74F9-8554-014A-AF11-96731CEB9306}" srcOrd="0" destOrd="0" presId="urn:microsoft.com/office/officeart/2005/8/layout/orgChart1"/>
    <dgm:cxn modelId="{0CA2F2C7-D52E-A746-BD5A-D224EECB28C7}" srcId="{9C1A7982-4CDC-D74A-A10C-7C75083CE1EA}" destId="{F7889D50-7FCC-7344-ADC8-91B5AC379CDB}" srcOrd="2" destOrd="0" parTransId="{05425573-26C7-D14E-AB07-3AADC1E6E78D}" sibTransId="{A70F69ED-CC67-D845-9C4E-70395F01EE97}"/>
    <dgm:cxn modelId="{45F777C8-CCAF-CC45-804D-5BA95CFDB9AE}" type="presOf" srcId="{D744DE88-8815-F640-978D-EA66DD710A13}" destId="{170406CE-5EE6-984E-B522-29E376A806C6}" srcOrd="0" destOrd="0" presId="urn:microsoft.com/office/officeart/2005/8/layout/orgChart1"/>
    <dgm:cxn modelId="{931739CD-14D2-9443-A256-FE5406758028}" type="presOf" srcId="{9C1A7982-4CDC-D74A-A10C-7C75083CE1EA}" destId="{F15D8347-CC32-8846-A31D-5FF8137F5352}" srcOrd="0" destOrd="0" presId="urn:microsoft.com/office/officeart/2005/8/layout/orgChart1"/>
    <dgm:cxn modelId="{9D80BDE4-1143-614D-873A-B1C1E90B66CC}" type="presOf" srcId="{B429E2D7-724E-BD45-8143-487C5F914F96}" destId="{855FF706-1F70-C146-94B8-59DF4E1113B8}" srcOrd="0" destOrd="0" presId="urn:microsoft.com/office/officeart/2005/8/layout/orgChart1"/>
    <dgm:cxn modelId="{71EF6CE7-F56B-6043-B545-56ECDBC6D3E8}" type="presOf" srcId="{850E5820-126A-6B47-8DDD-CB7B44E81ADF}" destId="{587702C8-8510-7545-99DF-17857CCC3B0E}" srcOrd="0" destOrd="0" presId="urn:microsoft.com/office/officeart/2005/8/layout/orgChart1"/>
    <dgm:cxn modelId="{0F64BFF9-F0A5-3D40-9B5B-2595AD23498A}" type="presOf" srcId="{F948D840-2BB4-5F44-A02C-F3B7B351BA0D}" destId="{B6F8522D-522D-BC40-AC65-537E170929C0}" srcOrd="1" destOrd="0" presId="urn:microsoft.com/office/officeart/2005/8/layout/orgChart1"/>
    <dgm:cxn modelId="{B7B67282-E830-854B-AFA1-37D6EBC5023A}" type="presParOf" srcId="{170406CE-5EE6-984E-B522-29E376A806C6}" destId="{3F7F67F2-E114-0745-BC71-898FB4767E08}" srcOrd="0" destOrd="0" presId="urn:microsoft.com/office/officeart/2005/8/layout/orgChart1"/>
    <dgm:cxn modelId="{8E0596B6-3DF9-AC4F-882C-D5D8C510B74E}" type="presParOf" srcId="{3F7F67F2-E114-0745-BC71-898FB4767E08}" destId="{76B3071F-E123-9B4E-8177-12C8E22F2845}" srcOrd="0" destOrd="0" presId="urn:microsoft.com/office/officeart/2005/8/layout/orgChart1"/>
    <dgm:cxn modelId="{B080EE48-840B-C44F-B449-5EE86EEA97A5}" type="presParOf" srcId="{76B3071F-E123-9B4E-8177-12C8E22F2845}" destId="{F15D8347-CC32-8846-A31D-5FF8137F5352}" srcOrd="0" destOrd="0" presId="urn:microsoft.com/office/officeart/2005/8/layout/orgChart1"/>
    <dgm:cxn modelId="{C0CBD729-A119-084E-ADE6-B12D99BFD12D}" type="presParOf" srcId="{76B3071F-E123-9B4E-8177-12C8E22F2845}" destId="{CD3A3984-8BEA-154B-893B-6AECFBB9A6C8}" srcOrd="1" destOrd="0" presId="urn:microsoft.com/office/officeart/2005/8/layout/orgChart1"/>
    <dgm:cxn modelId="{789C3FAA-ADB3-CB4A-8754-17B6FAA20F6B}" type="presParOf" srcId="{3F7F67F2-E114-0745-BC71-898FB4767E08}" destId="{B01DAA24-A65F-C944-B12B-4E3137E7C7F2}" srcOrd="1" destOrd="0" presId="urn:microsoft.com/office/officeart/2005/8/layout/orgChart1"/>
    <dgm:cxn modelId="{62A7F408-2EB9-4F4A-A242-53A770F66E5F}" type="presParOf" srcId="{B01DAA24-A65F-C944-B12B-4E3137E7C7F2}" destId="{0D3F1AA9-6A39-5541-B950-C93C6084B85B}" srcOrd="0" destOrd="0" presId="urn:microsoft.com/office/officeart/2005/8/layout/orgChart1"/>
    <dgm:cxn modelId="{F83AFB6F-90C2-154D-A632-29154BF9F5F0}" type="presParOf" srcId="{B01DAA24-A65F-C944-B12B-4E3137E7C7F2}" destId="{637D2F38-4A6D-F642-8C8C-93E99DE8F1E7}" srcOrd="1" destOrd="0" presId="urn:microsoft.com/office/officeart/2005/8/layout/orgChart1"/>
    <dgm:cxn modelId="{B9F067F6-4F6B-E446-9C54-B7051E1113BF}" type="presParOf" srcId="{637D2F38-4A6D-F642-8C8C-93E99DE8F1E7}" destId="{A6B8B683-680B-154E-B8A1-53AAB9CAE202}" srcOrd="0" destOrd="0" presId="urn:microsoft.com/office/officeart/2005/8/layout/orgChart1"/>
    <dgm:cxn modelId="{BB664E57-CB8B-B247-874C-B39887DA5C1A}" type="presParOf" srcId="{A6B8B683-680B-154E-B8A1-53AAB9CAE202}" destId="{E6EF4402-D4E0-B144-A728-B06366F378FA}" srcOrd="0" destOrd="0" presId="urn:microsoft.com/office/officeart/2005/8/layout/orgChart1"/>
    <dgm:cxn modelId="{6E176418-F6FE-EA44-B926-0E4A5E536191}" type="presParOf" srcId="{A6B8B683-680B-154E-B8A1-53AAB9CAE202}" destId="{CACEA589-35F7-DB43-8A3B-2EFB64DD3F96}" srcOrd="1" destOrd="0" presId="urn:microsoft.com/office/officeart/2005/8/layout/orgChart1"/>
    <dgm:cxn modelId="{ED773157-760C-5346-8D6B-278E371AF555}" type="presParOf" srcId="{637D2F38-4A6D-F642-8C8C-93E99DE8F1E7}" destId="{C449115C-F9DE-5149-B177-444D5A2DEA49}" srcOrd="1" destOrd="0" presId="urn:microsoft.com/office/officeart/2005/8/layout/orgChart1"/>
    <dgm:cxn modelId="{51021A11-F00D-EB44-84CB-8B60D7508081}" type="presParOf" srcId="{637D2F38-4A6D-F642-8C8C-93E99DE8F1E7}" destId="{ACE2D5BF-9239-CE46-9049-321B639FDFAA}" srcOrd="2" destOrd="0" presId="urn:microsoft.com/office/officeart/2005/8/layout/orgChart1"/>
    <dgm:cxn modelId="{ECAF9401-7574-634D-9954-4523090FC5E4}" type="presParOf" srcId="{B01DAA24-A65F-C944-B12B-4E3137E7C7F2}" destId="{ECBC74F9-8554-014A-AF11-96731CEB9306}" srcOrd="2" destOrd="0" presId="urn:microsoft.com/office/officeart/2005/8/layout/orgChart1"/>
    <dgm:cxn modelId="{3D96F979-9752-3644-83D8-013B999B35AC}" type="presParOf" srcId="{B01DAA24-A65F-C944-B12B-4E3137E7C7F2}" destId="{78EAE137-0BEA-EA47-B44B-A83262DD9AFD}" srcOrd="3" destOrd="0" presId="urn:microsoft.com/office/officeart/2005/8/layout/orgChart1"/>
    <dgm:cxn modelId="{74D9174B-7519-0944-8F53-E1CEA372CECE}" type="presParOf" srcId="{78EAE137-0BEA-EA47-B44B-A83262DD9AFD}" destId="{6FC432FC-1DA1-D846-B98C-DC32B7A9B183}" srcOrd="0" destOrd="0" presId="urn:microsoft.com/office/officeart/2005/8/layout/orgChart1"/>
    <dgm:cxn modelId="{58E15F40-084D-D441-8E8D-12B8C9879820}" type="presParOf" srcId="{6FC432FC-1DA1-D846-B98C-DC32B7A9B183}" destId="{F51BE330-C746-FF43-B5F0-98638BE15628}" srcOrd="0" destOrd="0" presId="urn:microsoft.com/office/officeart/2005/8/layout/orgChart1"/>
    <dgm:cxn modelId="{DB8E2204-2045-C449-BB6E-E187E2D3D0D0}" type="presParOf" srcId="{6FC432FC-1DA1-D846-B98C-DC32B7A9B183}" destId="{B6F8522D-522D-BC40-AC65-537E170929C0}" srcOrd="1" destOrd="0" presId="urn:microsoft.com/office/officeart/2005/8/layout/orgChart1"/>
    <dgm:cxn modelId="{5F4ED375-D454-F44F-95DC-F8C8DCB75B37}" type="presParOf" srcId="{78EAE137-0BEA-EA47-B44B-A83262DD9AFD}" destId="{E1F23371-95F9-EA4E-A854-FEDDF73D163C}" srcOrd="1" destOrd="0" presId="urn:microsoft.com/office/officeart/2005/8/layout/orgChart1"/>
    <dgm:cxn modelId="{F4CAEDDA-03FF-8D4D-B871-66D9546E9290}" type="presParOf" srcId="{78EAE137-0BEA-EA47-B44B-A83262DD9AFD}" destId="{117958EC-A7CE-8149-99E5-08399EF2D5E6}" srcOrd="2" destOrd="0" presId="urn:microsoft.com/office/officeart/2005/8/layout/orgChart1"/>
    <dgm:cxn modelId="{B97788CC-EAF2-CF49-BFC9-395E04792DB6}" type="presParOf" srcId="{B01DAA24-A65F-C944-B12B-4E3137E7C7F2}" destId="{7967E58F-3FCB-AA4F-8D3F-48DB6565C173}" srcOrd="4" destOrd="0" presId="urn:microsoft.com/office/officeart/2005/8/layout/orgChart1"/>
    <dgm:cxn modelId="{FE53F363-E488-BC4A-BF59-91D6798C5D6B}" type="presParOf" srcId="{B01DAA24-A65F-C944-B12B-4E3137E7C7F2}" destId="{45A6EBE2-5470-8B4F-A3BC-74ADAFFF895C}" srcOrd="5" destOrd="0" presId="urn:microsoft.com/office/officeart/2005/8/layout/orgChart1"/>
    <dgm:cxn modelId="{CF4EB27F-3B0F-B249-BAD6-39F9CF8F3047}" type="presParOf" srcId="{45A6EBE2-5470-8B4F-A3BC-74ADAFFF895C}" destId="{F20162CC-E71D-6849-A553-6F5A9F1D492B}" srcOrd="0" destOrd="0" presId="urn:microsoft.com/office/officeart/2005/8/layout/orgChart1"/>
    <dgm:cxn modelId="{AE27EFCD-4D7F-C247-9001-D4F5C6E67E4A}" type="presParOf" srcId="{F20162CC-E71D-6849-A553-6F5A9F1D492B}" destId="{178E6666-387F-4F4D-933F-D87C04B8FB2B}" srcOrd="0" destOrd="0" presId="urn:microsoft.com/office/officeart/2005/8/layout/orgChart1"/>
    <dgm:cxn modelId="{3BCDC634-3CE0-FE42-B5CF-77C391FCD023}" type="presParOf" srcId="{F20162CC-E71D-6849-A553-6F5A9F1D492B}" destId="{D9E7EFD5-E903-034A-B838-239C137A0046}" srcOrd="1" destOrd="0" presId="urn:microsoft.com/office/officeart/2005/8/layout/orgChart1"/>
    <dgm:cxn modelId="{3D29CC6F-D199-F74B-ACD7-222C19CBBE1D}" type="presParOf" srcId="{45A6EBE2-5470-8B4F-A3BC-74ADAFFF895C}" destId="{B2C0A58E-04A4-E747-8C0F-87784BDE84B8}" srcOrd="1" destOrd="0" presId="urn:microsoft.com/office/officeart/2005/8/layout/orgChart1"/>
    <dgm:cxn modelId="{E05736EE-3E4A-D748-B1DE-725BE42E4C71}" type="presParOf" srcId="{45A6EBE2-5470-8B4F-A3BC-74ADAFFF895C}" destId="{0FFAA043-1548-724F-85F1-75ED9445B7A0}" srcOrd="2" destOrd="0" presId="urn:microsoft.com/office/officeart/2005/8/layout/orgChart1"/>
    <dgm:cxn modelId="{443B89C6-77D2-8140-9C7B-543E2C0676C3}" type="presParOf" srcId="{B01DAA24-A65F-C944-B12B-4E3137E7C7F2}" destId="{855FF706-1F70-C146-94B8-59DF4E1113B8}" srcOrd="6" destOrd="0" presId="urn:microsoft.com/office/officeart/2005/8/layout/orgChart1"/>
    <dgm:cxn modelId="{81515754-A723-0C49-8F16-EC23E16BE5E3}" type="presParOf" srcId="{B01DAA24-A65F-C944-B12B-4E3137E7C7F2}" destId="{808DBE59-C23D-D94C-B1A7-4DB041AC0FDE}" srcOrd="7" destOrd="0" presId="urn:microsoft.com/office/officeart/2005/8/layout/orgChart1"/>
    <dgm:cxn modelId="{9A8C3CF0-37E7-074D-8610-9FD7A654EC6A}" type="presParOf" srcId="{808DBE59-C23D-D94C-B1A7-4DB041AC0FDE}" destId="{7B17F246-3CAB-4545-8666-0338DF48C9A4}" srcOrd="0" destOrd="0" presId="urn:microsoft.com/office/officeart/2005/8/layout/orgChart1"/>
    <dgm:cxn modelId="{98C7B84E-7E88-8B4A-B308-78DF74C30080}" type="presParOf" srcId="{7B17F246-3CAB-4545-8666-0338DF48C9A4}" destId="{587702C8-8510-7545-99DF-17857CCC3B0E}" srcOrd="0" destOrd="0" presId="urn:microsoft.com/office/officeart/2005/8/layout/orgChart1"/>
    <dgm:cxn modelId="{3012FD4A-DF45-C448-8F78-18E9C0D631D0}" type="presParOf" srcId="{7B17F246-3CAB-4545-8666-0338DF48C9A4}" destId="{5A000942-698B-9849-B0EC-B4FF88F70D3C}" srcOrd="1" destOrd="0" presId="urn:microsoft.com/office/officeart/2005/8/layout/orgChart1"/>
    <dgm:cxn modelId="{02FC7F24-1438-BE42-A7A5-DAE4F2B91757}" type="presParOf" srcId="{808DBE59-C23D-D94C-B1A7-4DB041AC0FDE}" destId="{2AC250AF-1B98-CE44-B224-F68AFECC8F16}" srcOrd="1" destOrd="0" presId="urn:microsoft.com/office/officeart/2005/8/layout/orgChart1"/>
    <dgm:cxn modelId="{EE906C9C-1B69-204E-A4C8-E92264A575AE}" type="presParOf" srcId="{808DBE59-C23D-D94C-B1A7-4DB041AC0FDE}" destId="{A3AFE87D-534E-5643-80CA-0A78C81669A0}" srcOrd="2" destOrd="0" presId="urn:microsoft.com/office/officeart/2005/8/layout/orgChart1"/>
    <dgm:cxn modelId="{98689EFC-76DB-AF42-9E89-54A08EBD16AA}" type="presParOf" srcId="{3F7F67F2-E114-0745-BC71-898FB4767E08}" destId="{354AB81B-1B50-4D4D-A924-5E3CDC7E7D8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53E261-C2A8-A048-8355-7F5528EC4B1F}" type="doc">
      <dgm:prSet loTypeId="urn:microsoft.com/office/officeart/2005/8/layout/orgChart1" loCatId="" qsTypeId="urn:microsoft.com/office/officeart/2005/8/quickstyle/simple4" qsCatId="simple" csTypeId="urn:microsoft.com/office/officeart/2005/8/colors/colorful3" csCatId="colorful" phldr="1"/>
      <dgm:spPr/>
      <dgm:t>
        <a:bodyPr/>
        <a:lstStyle/>
        <a:p>
          <a:endParaRPr lang="en-US"/>
        </a:p>
      </dgm:t>
    </dgm:pt>
    <dgm:pt modelId="{A778BC63-61C1-9645-9493-71C2042F0242}">
      <dgm:prSet phldrT="[Text]" custT="1"/>
      <dgm:spPr/>
      <dgm:t>
        <a:bodyPr/>
        <a:lstStyle/>
        <a:p>
          <a:r>
            <a:rPr lang="en-US" sz="2400" dirty="0"/>
            <a:t>No REB review required</a:t>
          </a:r>
        </a:p>
      </dgm:t>
    </dgm:pt>
    <dgm:pt modelId="{84009D95-4E31-974F-9310-38883D2A997C}" type="parTrans" cxnId="{F8F20741-FFEB-8B4B-8578-42CA2A3476A5}">
      <dgm:prSet/>
      <dgm:spPr/>
      <dgm:t>
        <a:bodyPr/>
        <a:lstStyle/>
        <a:p>
          <a:endParaRPr lang="en-US"/>
        </a:p>
      </dgm:t>
    </dgm:pt>
    <dgm:pt modelId="{A06F378A-B3DB-8C4A-B3DF-6E4D1C59255A}" type="sibTrans" cxnId="{F8F20741-FFEB-8B4B-8578-42CA2A3476A5}">
      <dgm:prSet/>
      <dgm:spPr/>
      <dgm:t>
        <a:bodyPr/>
        <a:lstStyle/>
        <a:p>
          <a:endParaRPr lang="en-US"/>
        </a:p>
      </dgm:t>
    </dgm:pt>
    <dgm:pt modelId="{C40411F1-A1E2-504E-81FC-2264162B635C}">
      <dgm:prSet phldrT="[Text]" custT="1"/>
      <dgm:spPr/>
      <dgm:t>
        <a:bodyPr/>
        <a:lstStyle/>
        <a:p>
          <a:pPr>
            <a:buClrTx/>
            <a:buSzTx/>
            <a:buFontTx/>
            <a:buNone/>
          </a:pPr>
          <a:r>
            <a:rPr lang="en-US" sz="2000" dirty="0"/>
            <a:t>Research not involving humans as participants (e.g., archival research)</a:t>
          </a:r>
        </a:p>
      </dgm:t>
    </dgm:pt>
    <dgm:pt modelId="{343F3B9B-FA68-6C4F-B5B8-66CCBA232857}" type="parTrans" cxnId="{D9643001-8952-894D-8DC4-EF300F3607A9}">
      <dgm:prSet/>
      <dgm:spPr/>
      <dgm:t>
        <a:bodyPr/>
        <a:lstStyle/>
        <a:p>
          <a:endParaRPr lang="en-US"/>
        </a:p>
      </dgm:t>
    </dgm:pt>
    <dgm:pt modelId="{BD854DEE-B4D0-9D4E-9685-979EE84990BB}" type="sibTrans" cxnId="{D9643001-8952-894D-8DC4-EF300F3607A9}">
      <dgm:prSet/>
      <dgm:spPr/>
      <dgm:t>
        <a:bodyPr/>
        <a:lstStyle/>
        <a:p>
          <a:endParaRPr lang="en-US"/>
        </a:p>
      </dgm:t>
    </dgm:pt>
    <dgm:pt modelId="{9735C367-9969-DA4E-9689-DCA8AEFF9E9D}" type="pres">
      <dgm:prSet presAssocID="{FF53E261-C2A8-A048-8355-7F5528EC4B1F}" presName="hierChild1" presStyleCnt="0">
        <dgm:presLayoutVars>
          <dgm:orgChart val="1"/>
          <dgm:chPref val="1"/>
          <dgm:dir/>
          <dgm:animOne val="branch"/>
          <dgm:animLvl val="lvl"/>
          <dgm:resizeHandles/>
        </dgm:presLayoutVars>
      </dgm:prSet>
      <dgm:spPr/>
    </dgm:pt>
    <dgm:pt modelId="{3AFEAF89-F5B2-DA4C-8C38-984CD6ED0CF8}" type="pres">
      <dgm:prSet presAssocID="{A778BC63-61C1-9645-9493-71C2042F0242}" presName="hierRoot1" presStyleCnt="0">
        <dgm:presLayoutVars>
          <dgm:hierBranch val="init"/>
        </dgm:presLayoutVars>
      </dgm:prSet>
      <dgm:spPr/>
    </dgm:pt>
    <dgm:pt modelId="{2019BE4C-1EDA-854A-A41D-B03BDAE3CB85}" type="pres">
      <dgm:prSet presAssocID="{A778BC63-61C1-9645-9493-71C2042F0242}" presName="rootComposite1" presStyleCnt="0"/>
      <dgm:spPr/>
    </dgm:pt>
    <dgm:pt modelId="{F792489F-CE3A-2D49-8547-F73198BF6B68}" type="pres">
      <dgm:prSet presAssocID="{A778BC63-61C1-9645-9493-71C2042F0242}" presName="rootText1" presStyleLbl="node0" presStyleIdx="0" presStyleCnt="1" custScaleX="13000" custScaleY="12528" custLinFactNeighborX="493" custLinFactNeighborY="56859">
        <dgm:presLayoutVars>
          <dgm:chPref val="3"/>
        </dgm:presLayoutVars>
      </dgm:prSet>
      <dgm:spPr/>
    </dgm:pt>
    <dgm:pt modelId="{49D4F878-8727-8842-B359-6E008905A8D7}" type="pres">
      <dgm:prSet presAssocID="{A778BC63-61C1-9645-9493-71C2042F0242}" presName="rootConnector1" presStyleLbl="node1" presStyleIdx="0" presStyleCnt="0"/>
      <dgm:spPr/>
    </dgm:pt>
    <dgm:pt modelId="{DEC55CEC-35AB-5E4F-BF0B-C50FDC245E6A}" type="pres">
      <dgm:prSet presAssocID="{A778BC63-61C1-9645-9493-71C2042F0242}" presName="hierChild2" presStyleCnt="0"/>
      <dgm:spPr/>
    </dgm:pt>
    <dgm:pt modelId="{15E5E953-BEBA-104F-AFCA-9153F002CCBA}" type="pres">
      <dgm:prSet presAssocID="{343F3B9B-FA68-6C4F-B5B8-66CCBA232857}" presName="Name37" presStyleLbl="parChTrans1D2" presStyleIdx="0" presStyleCnt="1"/>
      <dgm:spPr/>
    </dgm:pt>
    <dgm:pt modelId="{99025EBA-DF3A-2C4B-928D-152798853193}" type="pres">
      <dgm:prSet presAssocID="{C40411F1-A1E2-504E-81FC-2264162B635C}" presName="hierRoot2" presStyleCnt="0">
        <dgm:presLayoutVars>
          <dgm:hierBranch val="init"/>
        </dgm:presLayoutVars>
      </dgm:prSet>
      <dgm:spPr/>
    </dgm:pt>
    <dgm:pt modelId="{F24A2109-B2CF-0C45-8410-F5F963F3A48E}" type="pres">
      <dgm:prSet presAssocID="{C40411F1-A1E2-504E-81FC-2264162B635C}" presName="rootComposite" presStyleCnt="0"/>
      <dgm:spPr/>
    </dgm:pt>
    <dgm:pt modelId="{6800A2FD-E10C-4840-B33B-E21AD11E866E}" type="pres">
      <dgm:prSet presAssocID="{C40411F1-A1E2-504E-81FC-2264162B635C}" presName="rootText" presStyleLbl="node2" presStyleIdx="0" presStyleCnt="1" custScaleX="18054" custScaleY="14999" custLinFactNeighborX="503" custLinFactNeighborY="-41606">
        <dgm:presLayoutVars>
          <dgm:chPref val="3"/>
        </dgm:presLayoutVars>
      </dgm:prSet>
      <dgm:spPr/>
    </dgm:pt>
    <dgm:pt modelId="{70351E08-D36E-1A4D-8CD2-046CF1F82DC1}" type="pres">
      <dgm:prSet presAssocID="{C40411F1-A1E2-504E-81FC-2264162B635C}" presName="rootConnector" presStyleLbl="node2" presStyleIdx="0" presStyleCnt="1"/>
      <dgm:spPr/>
    </dgm:pt>
    <dgm:pt modelId="{5CF32AE2-4D5B-7442-BEAB-5541BD0A884B}" type="pres">
      <dgm:prSet presAssocID="{C40411F1-A1E2-504E-81FC-2264162B635C}" presName="hierChild4" presStyleCnt="0"/>
      <dgm:spPr/>
    </dgm:pt>
    <dgm:pt modelId="{3DCCBB35-E533-754D-9337-F219C0F214FB}" type="pres">
      <dgm:prSet presAssocID="{C40411F1-A1E2-504E-81FC-2264162B635C}" presName="hierChild5" presStyleCnt="0"/>
      <dgm:spPr/>
    </dgm:pt>
    <dgm:pt modelId="{78643335-F327-AB4B-BC48-17F27F8FAE0E}" type="pres">
      <dgm:prSet presAssocID="{A778BC63-61C1-9645-9493-71C2042F0242}" presName="hierChild3" presStyleCnt="0"/>
      <dgm:spPr/>
    </dgm:pt>
  </dgm:ptLst>
  <dgm:cxnLst>
    <dgm:cxn modelId="{D9643001-8952-894D-8DC4-EF300F3607A9}" srcId="{A778BC63-61C1-9645-9493-71C2042F0242}" destId="{C40411F1-A1E2-504E-81FC-2264162B635C}" srcOrd="0" destOrd="0" parTransId="{343F3B9B-FA68-6C4F-B5B8-66CCBA232857}" sibTransId="{BD854DEE-B4D0-9D4E-9685-979EE84990BB}"/>
    <dgm:cxn modelId="{F8F20741-FFEB-8B4B-8578-42CA2A3476A5}" srcId="{FF53E261-C2A8-A048-8355-7F5528EC4B1F}" destId="{A778BC63-61C1-9645-9493-71C2042F0242}" srcOrd="0" destOrd="0" parTransId="{84009D95-4E31-974F-9310-38883D2A997C}" sibTransId="{A06F378A-B3DB-8C4A-B3DF-6E4D1C59255A}"/>
    <dgm:cxn modelId="{16594E46-5355-2147-9BC1-E262F79D743A}" type="presOf" srcId="{FF53E261-C2A8-A048-8355-7F5528EC4B1F}" destId="{9735C367-9969-DA4E-9689-DCA8AEFF9E9D}" srcOrd="0" destOrd="0" presId="urn:microsoft.com/office/officeart/2005/8/layout/orgChart1"/>
    <dgm:cxn modelId="{8658D995-315D-1F42-8E43-244186452DF0}" type="presOf" srcId="{C40411F1-A1E2-504E-81FC-2264162B635C}" destId="{6800A2FD-E10C-4840-B33B-E21AD11E866E}" srcOrd="0" destOrd="0" presId="urn:microsoft.com/office/officeart/2005/8/layout/orgChart1"/>
    <dgm:cxn modelId="{A26289C8-F5D2-7C4C-8F5D-7FCFB193CD52}" type="presOf" srcId="{343F3B9B-FA68-6C4F-B5B8-66CCBA232857}" destId="{15E5E953-BEBA-104F-AFCA-9153F002CCBA}" srcOrd="0" destOrd="0" presId="urn:microsoft.com/office/officeart/2005/8/layout/orgChart1"/>
    <dgm:cxn modelId="{887F21CF-741F-9644-8B44-5DFAE49E2660}" type="presOf" srcId="{A778BC63-61C1-9645-9493-71C2042F0242}" destId="{49D4F878-8727-8842-B359-6E008905A8D7}" srcOrd="1" destOrd="0" presId="urn:microsoft.com/office/officeart/2005/8/layout/orgChart1"/>
    <dgm:cxn modelId="{1C79E5DE-EC3C-EC49-841E-A2A374A4BBC0}" type="presOf" srcId="{A778BC63-61C1-9645-9493-71C2042F0242}" destId="{F792489F-CE3A-2D49-8547-F73198BF6B68}" srcOrd="0" destOrd="0" presId="urn:microsoft.com/office/officeart/2005/8/layout/orgChart1"/>
    <dgm:cxn modelId="{5B5BD5F7-EE25-B545-852D-D4CE0AD1EF1F}" type="presOf" srcId="{C40411F1-A1E2-504E-81FC-2264162B635C}" destId="{70351E08-D36E-1A4D-8CD2-046CF1F82DC1}" srcOrd="1" destOrd="0" presId="urn:microsoft.com/office/officeart/2005/8/layout/orgChart1"/>
    <dgm:cxn modelId="{EC0FCCBB-BBDE-DF48-B0E2-2535D3246E86}" type="presParOf" srcId="{9735C367-9969-DA4E-9689-DCA8AEFF9E9D}" destId="{3AFEAF89-F5B2-DA4C-8C38-984CD6ED0CF8}" srcOrd="0" destOrd="0" presId="urn:microsoft.com/office/officeart/2005/8/layout/orgChart1"/>
    <dgm:cxn modelId="{34A7DE21-DB07-8B4D-8545-599CFE0F20ED}" type="presParOf" srcId="{3AFEAF89-F5B2-DA4C-8C38-984CD6ED0CF8}" destId="{2019BE4C-1EDA-854A-A41D-B03BDAE3CB85}" srcOrd="0" destOrd="0" presId="urn:microsoft.com/office/officeart/2005/8/layout/orgChart1"/>
    <dgm:cxn modelId="{1AB5687C-819A-044D-A6E5-591AF4222AD1}" type="presParOf" srcId="{2019BE4C-1EDA-854A-A41D-B03BDAE3CB85}" destId="{F792489F-CE3A-2D49-8547-F73198BF6B68}" srcOrd="0" destOrd="0" presId="urn:microsoft.com/office/officeart/2005/8/layout/orgChart1"/>
    <dgm:cxn modelId="{39C16099-8565-A34D-BFA1-37C3BF8D0C34}" type="presParOf" srcId="{2019BE4C-1EDA-854A-A41D-B03BDAE3CB85}" destId="{49D4F878-8727-8842-B359-6E008905A8D7}" srcOrd="1" destOrd="0" presId="urn:microsoft.com/office/officeart/2005/8/layout/orgChart1"/>
    <dgm:cxn modelId="{A334C9B7-919A-7645-839C-F0A12FC4ECDA}" type="presParOf" srcId="{3AFEAF89-F5B2-DA4C-8C38-984CD6ED0CF8}" destId="{DEC55CEC-35AB-5E4F-BF0B-C50FDC245E6A}" srcOrd="1" destOrd="0" presId="urn:microsoft.com/office/officeart/2005/8/layout/orgChart1"/>
    <dgm:cxn modelId="{8F1BDFFA-7E3B-F946-978C-51E4F466D6D5}" type="presParOf" srcId="{DEC55CEC-35AB-5E4F-BF0B-C50FDC245E6A}" destId="{15E5E953-BEBA-104F-AFCA-9153F002CCBA}" srcOrd="0" destOrd="0" presId="urn:microsoft.com/office/officeart/2005/8/layout/orgChart1"/>
    <dgm:cxn modelId="{49E7307A-D224-E54E-A842-0A14C568AC12}" type="presParOf" srcId="{DEC55CEC-35AB-5E4F-BF0B-C50FDC245E6A}" destId="{99025EBA-DF3A-2C4B-928D-152798853193}" srcOrd="1" destOrd="0" presId="urn:microsoft.com/office/officeart/2005/8/layout/orgChart1"/>
    <dgm:cxn modelId="{98927CF9-2255-DB4F-9D2E-E8A4520DF9FA}" type="presParOf" srcId="{99025EBA-DF3A-2C4B-928D-152798853193}" destId="{F24A2109-B2CF-0C45-8410-F5F963F3A48E}" srcOrd="0" destOrd="0" presId="urn:microsoft.com/office/officeart/2005/8/layout/orgChart1"/>
    <dgm:cxn modelId="{F6A6671C-8279-0648-8349-75092E3060DA}" type="presParOf" srcId="{F24A2109-B2CF-0C45-8410-F5F963F3A48E}" destId="{6800A2FD-E10C-4840-B33B-E21AD11E866E}" srcOrd="0" destOrd="0" presId="urn:microsoft.com/office/officeart/2005/8/layout/orgChart1"/>
    <dgm:cxn modelId="{95B37B04-2799-E743-BC46-730A4A5DE854}" type="presParOf" srcId="{F24A2109-B2CF-0C45-8410-F5F963F3A48E}" destId="{70351E08-D36E-1A4D-8CD2-046CF1F82DC1}" srcOrd="1" destOrd="0" presId="urn:microsoft.com/office/officeart/2005/8/layout/orgChart1"/>
    <dgm:cxn modelId="{0E4C267B-567B-1048-A807-1F26885E8258}" type="presParOf" srcId="{99025EBA-DF3A-2C4B-928D-152798853193}" destId="{5CF32AE2-4D5B-7442-BEAB-5541BD0A884B}" srcOrd="1" destOrd="0" presId="urn:microsoft.com/office/officeart/2005/8/layout/orgChart1"/>
    <dgm:cxn modelId="{27FFA014-C828-DA45-B169-ADCB12C03308}" type="presParOf" srcId="{99025EBA-DF3A-2C4B-928D-152798853193}" destId="{3DCCBB35-E533-754D-9337-F219C0F214FB}" srcOrd="2" destOrd="0" presId="urn:microsoft.com/office/officeart/2005/8/layout/orgChart1"/>
    <dgm:cxn modelId="{2EACAA17-A269-4843-9D25-C05EAC9DB8C1}" type="presParOf" srcId="{3AFEAF89-F5B2-DA4C-8C38-984CD6ED0CF8}" destId="{78643335-F327-AB4B-BC48-17F27F8FAE0E}"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5FF706-1F70-C146-94B8-59DF4E1113B8}">
      <dsp:nvSpPr>
        <dsp:cNvPr id="0" name=""/>
        <dsp:cNvSpPr/>
      </dsp:nvSpPr>
      <dsp:spPr>
        <a:xfrm>
          <a:off x="1107631" y="2453254"/>
          <a:ext cx="2506790" cy="2334804"/>
        </a:xfrm>
        <a:custGeom>
          <a:avLst/>
          <a:gdLst/>
          <a:ahLst/>
          <a:cxnLst/>
          <a:rect l="0" t="0" r="0" b="0"/>
          <a:pathLst>
            <a:path>
              <a:moveTo>
                <a:pt x="2506790" y="2334804"/>
              </a:moveTo>
              <a:lnTo>
                <a:pt x="0" y="0"/>
              </a:lnTo>
            </a:path>
          </a:pathLst>
        </a:custGeom>
        <a:noFill/>
        <a:ln w="12700" cap="rnd" cmpd="sng" algn="ctr">
          <a:solidFill>
            <a:schemeClr val="accent4">
              <a:hueOff val="0"/>
              <a:satOff val="0"/>
              <a:lumOff val="0"/>
            </a:schemeClr>
          </a:solidFill>
          <a:prstDash val="solid"/>
        </a:ln>
        <a:effectLst/>
      </dsp:spPr>
      <dsp:style>
        <a:lnRef idx="1">
          <a:scrgbClr r="0" g="0" b="0"/>
        </a:lnRef>
        <a:fillRef idx="0">
          <a:scrgbClr r="0" g="0" b="0"/>
        </a:fillRef>
        <a:effectRef idx="0">
          <a:scrgbClr r="0" g="0" b="0"/>
        </a:effectRef>
        <a:fontRef idx="minor"/>
      </dsp:style>
    </dsp:sp>
    <dsp:sp modelId="{7967E58F-3FCB-AA4F-8D3F-48DB6565C173}">
      <dsp:nvSpPr>
        <dsp:cNvPr id="0" name=""/>
        <dsp:cNvSpPr/>
      </dsp:nvSpPr>
      <dsp:spPr>
        <a:xfrm>
          <a:off x="1719895" y="627768"/>
          <a:ext cx="1894526" cy="4160291"/>
        </a:xfrm>
        <a:custGeom>
          <a:avLst/>
          <a:gdLst/>
          <a:ahLst/>
          <a:cxnLst/>
          <a:rect l="0" t="0" r="0" b="0"/>
          <a:pathLst>
            <a:path>
              <a:moveTo>
                <a:pt x="1894526" y="4160291"/>
              </a:moveTo>
              <a:lnTo>
                <a:pt x="0" y="0"/>
              </a:lnTo>
            </a:path>
          </a:pathLst>
        </a:custGeom>
        <a:noFill/>
        <a:ln w="12700" cap="rnd"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CBC74F9-8554-014A-AF11-96731CEB9306}">
      <dsp:nvSpPr>
        <dsp:cNvPr id="0" name=""/>
        <dsp:cNvSpPr/>
      </dsp:nvSpPr>
      <dsp:spPr>
        <a:xfrm>
          <a:off x="3614421" y="728127"/>
          <a:ext cx="615711" cy="4059931"/>
        </a:xfrm>
        <a:custGeom>
          <a:avLst/>
          <a:gdLst/>
          <a:ahLst/>
          <a:cxnLst/>
          <a:rect l="0" t="0" r="0" b="0"/>
          <a:pathLst>
            <a:path>
              <a:moveTo>
                <a:pt x="0" y="4059931"/>
              </a:moveTo>
              <a:lnTo>
                <a:pt x="615711" y="0"/>
              </a:lnTo>
            </a:path>
          </a:pathLst>
        </a:custGeom>
        <a:noFill/>
        <a:ln w="12700" cap="rnd"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D3F1AA9-6A39-5541-B950-C93C6084B85B}">
      <dsp:nvSpPr>
        <dsp:cNvPr id="0" name=""/>
        <dsp:cNvSpPr/>
      </dsp:nvSpPr>
      <dsp:spPr>
        <a:xfrm>
          <a:off x="3614421" y="2064092"/>
          <a:ext cx="2228321" cy="2723966"/>
        </a:xfrm>
        <a:custGeom>
          <a:avLst/>
          <a:gdLst/>
          <a:ahLst/>
          <a:cxnLst/>
          <a:rect l="0" t="0" r="0" b="0"/>
          <a:pathLst>
            <a:path>
              <a:moveTo>
                <a:pt x="0" y="2723966"/>
              </a:moveTo>
              <a:lnTo>
                <a:pt x="2228321" y="0"/>
              </a:lnTo>
            </a:path>
          </a:pathLst>
        </a:custGeom>
        <a:noFill/>
        <a:ln w="12700" cap="rnd"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15D8347-CC32-8846-A31D-5FF8137F5352}">
      <dsp:nvSpPr>
        <dsp:cNvPr id="0" name=""/>
        <dsp:cNvSpPr/>
      </dsp:nvSpPr>
      <dsp:spPr>
        <a:xfrm>
          <a:off x="2623607" y="3797245"/>
          <a:ext cx="1981628" cy="990814"/>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HUC REB review</a:t>
          </a:r>
        </a:p>
      </dsp:txBody>
      <dsp:txXfrm>
        <a:off x="2623607" y="3797245"/>
        <a:ext cx="1981628" cy="990814"/>
      </dsp:txXfrm>
    </dsp:sp>
    <dsp:sp modelId="{E6EF4402-D4E0-B144-A728-B06366F378FA}">
      <dsp:nvSpPr>
        <dsp:cNvPr id="0" name=""/>
        <dsp:cNvSpPr/>
      </dsp:nvSpPr>
      <dsp:spPr>
        <a:xfrm>
          <a:off x="4354282" y="2064092"/>
          <a:ext cx="2976921" cy="909656"/>
        </a:xfrm>
        <a:prstGeom prst="rect">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Research part of academic course with no more than minimal risk</a:t>
          </a:r>
        </a:p>
      </dsp:txBody>
      <dsp:txXfrm>
        <a:off x="4354282" y="2064092"/>
        <a:ext cx="2976921" cy="909656"/>
      </dsp:txXfrm>
    </dsp:sp>
    <dsp:sp modelId="{F51BE330-C746-FF43-B5F0-98638BE15628}">
      <dsp:nvSpPr>
        <dsp:cNvPr id="0" name=""/>
        <dsp:cNvSpPr/>
      </dsp:nvSpPr>
      <dsp:spPr>
        <a:xfrm>
          <a:off x="3322052" y="728127"/>
          <a:ext cx="1816162" cy="616068"/>
        </a:xfrm>
        <a:prstGeom prst="rect">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CURL fellowship</a:t>
          </a:r>
        </a:p>
      </dsp:txBody>
      <dsp:txXfrm>
        <a:off x="3322052" y="728127"/>
        <a:ext cx="1816162" cy="616068"/>
      </dsp:txXfrm>
    </dsp:sp>
    <dsp:sp modelId="{178E6666-387F-4F4D-933F-D87C04B8FB2B}">
      <dsp:nvSpPr>
        <dsp:cNvPr id="0" name=""/>
        <dsp:cNvSpPr/>
      </dsp:nvSpPr>
      <dsp:spPr>
        <a:xfrm>
          <a:off x="694986" y="627768"/>
          <a:ext cx="2049816" cy="1103470"/>
        </a:xfrm>
        <a:prstGeom prst="rect">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Student research that forms part of faculty research</a:t>
          </a:r>
        </a:p>
      </dsp:txBody>
      <dsp:txXfrm>
        <a:off x="694986" y="627768"/>
        <a:ext cx="2049816" cy="1103470"/>
      </dsp:txXfrm>
    </dsp:sp>
    <dsp:sp modelId="{587702C8-8510-7545-99DF-17857CCC3B0E}">
      <dsp:nvSpPr>
        <dsp:cNvPr id="0" name=""/>
        <dsp:cNvSpPr/>
      </dsp:nvSpPr>
      <dsp:spPr>
        <a:xfrm>
          <a:off x="9" y="2453254"/>
          <a:ext cx="2215243" cy="1084634"/>
        </a:xfrm>
        <a:prstGeom prst="rect">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Extra-curricular research not for academic credit</a:t>
          </a:r>
        </a:p>
      </dsp:txBody>
      <dsp:txXfrm>
        <a:off x="9" y="2453254"/>
        <a:ext cx="2215243" cy="10846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5E953-BEBA-104F-AFCA-9153F002CCBA}">
      <dsp:nvSpPr>
        <dsp:cNvPr id="0" name=""/>
        <dsp:cNvSpPr/>
      </dsp:nvSpPr>
      <dsp:spPr>
        <a:xfrm>
          <a:off x="1885966" y="1008082"/>
          <a:ext cx="91440" cy="4398100"/>
        </a:xfrm>
        <a:custGeom>
          <a:avLst/>
          <a:gdLst/>
          <a:ahLst/>
          <a:cxnLst/>
          <a:rect l="0" t="0" r="0" b="0"/>
          <a:pathLst>
            <a:path>
              <a:moveTo>
                <a:pt x="45720" y="4398100"/>
              </a:moveTo>
              <a:lnTo>
                <a:pt x="47277" y="0"/>
              </a:lnTo>
            </a:path>
          </a:pathLst>
        </a:custGeom>
        <a:noFill/>
        <a:ln w="12700" cap="rnd"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792489F-CE3A-2D49-8547-F73198BF6B68}">
      <dsp:nvSpPr>
        <dsp:cNvPr id="0" name=""/>
        <dsp:cNvSpPr/>
      </dsp:nvSpPr>
      <dsp:spPr>
        <a:xfrm>
          <a:off x="919107" y="4430368"/>
          <a:ext cx="2025159" cy="975815"/>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No REB review required</a:t>
          </a:r>
        </a:p>
      </dsp:txBody>
      <dsp:txXfrm>
        <a:off x="919107" y="4430368"/>
        <a:ext cx="2025159" cy="975815"/>
      </dsp:txXfrm>
    </dsp:sp>
    <dsp:sp modelId="{6800A2FD-E10C-4840-B33B-E21AD11E866E}">
      <dsp:nvSpPr>
        <dsp:cNvPr id="0" name=""/>
        <dsp:cNvSpPr/>
      </dsp:nvSpPr>
      <dsp:spPr>
        <a:xfrm>
          <a:off x="527005" y="1008082"/>
          <a:ext cx="2812478" cy="1168283"/>
        </a:xfrm>
        <a:prstGeom prst="rect">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ClrTx/>
            <a:buSzTx/>
            <a:buFontTx/>
            <a:buNone/>
          </a:pPr>
          <a:r>
            <a:rPr lang="en-US" sz="2000" kern="1200" dirty="0"/>
            <a:t>Research not involving humans as participants (e.g., archival research)</a:t>
          </a:r>
        </a:p>
      </dsp:txBody>
      <dsp:txXfrm>
        <a:off x="527005" y="1008082"/>
        <a:ext cx="2812478" cy="116828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12/18/20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336525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2742572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187695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4141364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707267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2099947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a:p>
        </p:txBody>
      </p:sp>
    </p:spTree>
    <p:extLst>
      <p:ext uri="{BB962C8B-B14F-4D97-AF65-F5344CB8AC3E}">
        <p14:creationId xmlns:p14="http://schemas.microsoft.com/office/powerpoint/2010/main" val="914155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12/18/20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291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8805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12/18/20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80389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9371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12/18/20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61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0667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8207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8974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3849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12/18/20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85278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9254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12/18/20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36277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wl.uwo.ca/portal/site/080ff496-bfd2-47e7-89a0-022df4e546b5/tool/1720b2f2-8d66-4ed6-a059-370ed7b0c48e/ShowPage?returnView=&amp;studentItemId=0&amp;backPath=&amp;errorMessage=&amp;clearAttr=&amp;source=&amp;title=&amp;sendingPage=163478957&amp;newTopLevel=false&amp;postedComment=false&amp;itemId=163478958&amp;addBefore=&amp;path=push&amp;addTool=-1&amp;recheck=&amp;id="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ethics.gc.ca/eng/tcps2-eptc2_2018_chapter2-chapitre2.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thics.gc.ca/eng/policy-politique_tcps2-eptc2_2018.html"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hyperlink" Target="mailto:curl@huron.uwo.ca" TargetMode="External"/><Relationship Id="rId5" Type="http://schemas.openxmlformats.org/officeDocument/2006/relationships/hyperlink" Target="https://owl.uwo.ca/portal/site/080ff496-bfd2-47e7-89a0-022df4e546b5/tool/1720b2f2-8d66-4ed6-a059-370ed7b0c48e" TargetMode="External"/><Relationship Id="rId4" Type="http://schemas.openxmlformats.org/officeDocument/2006/relationships/hyperlink" Target="https://owl.uwo.ca/portal/site/080ff496-bfd2-47e7-89a0-022df4e546b5/tool/7fc2fb49-f477-4528-a21e-25559e327263"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huronreb@uwo.ca"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owl.uwo.ca/access/lessonbuilder/item/164798734/group/080ff496-bfd2-47e7-89a0-022df4e546b5/Research%20Ethics/Completing%20the%20_%20Proposal%20Form/Research+Ethics+Approval+Form+for+Projects+Involving+Human+Participants.doc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hyperlink" Target="https://owl.uwo.ca/access/lessonbuilder/item/164800389/group/080ff496-bfd2-47e7-89a0-022df4e546b5/Research%20Ethics/Completing%20the%20_riefing%20Forms/Debriefing+Form+Template.docx" TargetMode="External"/><Relationship Id="rId5" Type="http://schemas.openxmlformats.org/officeDocument/2006/relationships/hyperlink" Target="https://owl.uwo.ca/access/lessonbuilder/item/164800126/group/080ff496-bfd2-47e7-89a0-022df4e546b5/Research%20Ethics/Completing%20the%20_riefing%20Forms/Consent+Form+Template.docx" TargetMode="External"/><Relationship Id="rId4" Type="http://schemas.openxmlformats.org/officeDocument/2006/relationships/hyperlink" Target="https://owl.uwo.ca/access/lessonbuilder/item/164800123/group/080ff496-bfd2-47e7-89a0-022df4e546b5/Research%20Ethics/Completing%20the%20_riefing%20Forms/Letter%20of%20Information%20Templat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D60C94-0C9C-47B7-BE88-045235ACC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FCF7016-AC99-433F-B943-24C3736E0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0"/>
            <a:ext cx="7579574" cy="64361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A03737D1-A930-4E3E-9160-3CD4AEC72A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1" y="453642"/>
            <a:ext cx="3615596" cy="64511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F71CFF33-010E-4E26-A285-83B182982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707627"/>
            <a:ext cx="11293913" cy="64922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8" name="Picture 7">
            <a:extLst>
              <a:ext uri="{FF2B5EF4-FFF2-40B4-BE49-F238E27FC236}">
                <a16:creationId xmlns:a16="http://schemas.microsoft.com/office/drawing/2014/main" id="{16BEEF7A-8DC5-DB40-9411-DA52BCA9DF73}"/>
              </a:ext>
            </a:extLst>
          </p:cNvPr>
          <p:cNvPicPr>
            <a:picLocks noChangeAspect="1"/>
          </p:cNvPicPr>
          <p:nvPr/>
        </p:nvPicPr>
        <p:blipFill>
          <a:blip r:embed="rId2"/>
          <a:stretch>
            <a:fillRect/>
          </a:stretch>
        </p:blipFill>
        <p:spPr>
          <a:xfrm>
            <a:off x="5107507" y="3487037"/>
            <a:ext cx="1537134" cy="1886483"/>
          </a:xfrm>
          <a:prstGeom prst="rect">
            <a:avLst/>
          </a:prstGeom>
        </p:spPr>
      </p:pic>
      <p:sp>
        <p:nvSpPr>
          <p:cNvPr id="6" name="TextBox 5">
            <a:extLst>
              <a:ext uri="{FF2B5EF4-FFF2-40B4-BE49-F238E27FC236}">
                <a16:creationId xmlns:a16="http://schemas.microsoft.com/office/drawing/2014/main" id="{5BC88032-602A-4A4C-BF5C-50D4D2859704}"/>
              </a:ext>
            </a:extLst>
          </p:cNvPr>
          <p:cNvSpPr txBox="1"/>
          <p:nvPr/>
        </p:nvSpPr>
        <p:spPr>
          <a:xfrm>
            <a:off x="2408974" y="1616637"/>
            <a:ext cx="6934200" cy="1754326"/>
          </a:xfrm>
          <a:prstGeom prst="rect">
            <a:avLst/>
          </a:prstGeom>
          <a:noFill/>
        </p:spPr>
        <p:txBody>
          <a:bodyPr wrap="square" rtlCol="0">
            <a:spAutoFit/>
          </a:bodyPr>
          <a:lstStyle/>
          <a:p>
            <a:pPr algn="ctr"/>
            <a:r>
              <a:rPr lang="en-US" sz="5400" dirty="0">
                <a:solidFill>
                  <a:schemeClr val="accent1"/>
                </a:solidFill>
                <a:latin typeface="Arial" panose="020B0604020202020204" pitchFamily="34" charset="0"/>
                <a:cs typeface="Arial" panose="020B0604020202020204" pitchFamily="34" charset="0"/>
              </a:rPr>
              <a:t>REB Review:</a:t>
            </a:r>
            <a:br>
              <a:rPr lang="en-US" sz="5400" dirty="0">
                <a:solidFill>
                  <a:schemeClr val="accent1"/>
                </a:solidFill>
                <a:latin typeface="Arial" panose="020B0604020202020204" pitchFamily="34" charset="0"/>
                <a:cs typeface="Arial" panose="020B0604020202020204" pitchFamily="34" charset="0"/>
              </a:rPr>
            </a:br>
            <a:r>
              <a:rPr lang="en-US" sz="5400" dirty="0">
                <a:solidFill>
                  <a:schemeClr val="accent1"/>
                </a:solidFill>
                <a:latin typeface="Arial" panose="020B0604020202020204" pitchFamily="34" charset="0"/>
                <a:cs typeface="Arial" panose="020B0604020202020204" pitchFamily="34" charset="0"/>
              </a:rPr>
              <a:t>How to apply</a:t>
            </a:r>
            <a:endParaRPr lang="en-US" sz="5400" dirty="0">
              <a:solidFill>
                <a:schemeClr val="accent1"/>
              </a:solidFill>
            </a:endParaRPr>
          </a:p>
        </p:txBody>
      </p:sp>
    </p:spTree>
    <p:extLst>
      <p:ext uri="{BB962C8B-B14F-4D97-AF65-F5344CB8AC3E}">
        <p14:creationId xmlns:p14="http://schemas.microsoft.com/office/powerpoint/2010/main" val="4226488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5CEA86F-A384-8E45-921B-6A14FAEA4A98}"/>
              </a:ext>
            </a:extLst>
          </p:cNvPr>
          <p:cNvSpPr/>
          <p:nvPr/>
        </p:nvSpPr>
        <p:spPr>
          <a:xfrm>
            <a:off x="381000" y="579120"/>
            <a:ext cx="11685494" cy="13948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7F6F0F8C-5038-134E-A003-E2B06BF96EF0}"/>
              </a:ext>
            </a:extLst>
          </p:cNvPr>
          <p:cNvSpPr txBox="1"/>
          <p:nvPr/>
        </p:nvSpPr>
        <p:spPr>
          <a:xfrm>
            <a:off x="381000" y="894100"/>
            <a:ext cx="9540240" cy="646331"/>
          </a:xfrm>
          <a:prstGeom prst="rect">
            <a:avLst/>
          </a:prstGeom>
          <a:noFill/>
        </p:spPr>
        <p:txBody>
          <a:bodyPr wrap="square" rtlCol="0">
            <a:spAutoFit/>
          </a:bodyPr>
          <a:lstStyle/>
          <a:p>
            <a:r>
              <a:rPr lang="en-US" sz="3600" dirty="0"/>
              <a:t>Do I need to apply for REB review?</a:t>
            </a:r>
          </a:p>
        </p:txBody>
      </p:sp>
      <p:graphicFrame>
        <p:nvGraphicFramePr>
          <p:cNvPr id="4" name="Diagram 3">
            <a:extLst>
              <a:ext uri="{FF2B5EF4-FFF2-40B4-BE49-F238E27FC236}">
                <a16:creationId xmlns:a16="http://schemas.microsoft.com/office/drawing/2014/main" id="{D0F4B17C-3A41-C348-B86D-E32D6739932B}"/>
              </a:ext>
            </a:extLst>
          </p:cNvPr>
          <p:cNvGraphicFramePr/>
          <p:nvPr>
            <p:extLst>
              <p:ext uri="{D42A27DB-BD31-4B8C-83A1-F6EECF244321}">
                <p14:modId xmlns:p14="http://schemas.microsoft.com/office/powerpoint/2010/main" val="1789845839"/>
              </p:ext>
            </p:extLst>
          </p:nvPr>
        </p:nvGraphicFramePr>
        <p:xfrm>
          <a:off x="381000" y="1346172"/>
          <a:ext cx="10306987" cy="63350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a:extLst>
              <a:ext uri="{FF2B5EF4-FFF2-40B4-BE49-F238E27FC236}">
                <a16:creationId xmlns:a16="http://schemas.microsoft.com/office/drawing/2014/main" id="{655C16BD-EBC3-B541-84D3-CC8E79BBD53D}"/>
              </a:ext>
            </a:extLst>
          </p:cNvPr>
          <p:cNvGraphicFramePr/>
          <p:nvPr>
            <p:extLst>
              <p:ext uri="{D42A27DB-BD31-4B8C-83A1-F6EECF244321}">
                <p14:modId xmlns:p14="http://schemas.microsoft.com/office/powerpoint/2010/main" val="1516197556"/>
              </p:ext>
            </p:extLst>
          </p:nvPr>
        </p:nvGraphicFramePr>
        <p:xfrm>
          <a:off x="7871252" y="719666"/>
          <a:ext cx="3709773" cy="54186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91683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5CEA86F-A384-8E45-921B-6A14FAEA4A98}"/>
              </a:ext>
            </a:extLst>
          </p:cNvPr>
          <p:cNvSpPr/>
          <p:nvPr/>
        </p:nvSpPr>
        <p:spPr>
          <a:xfrm>
            <a:off x="381000" y="579120"/>
            <a:ext cx="1161288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7F6F0F8C-5038-134E-A003-E2B06BF96EF0}"/>
              </a:ext>
            </a:extLst>
          </p:cNvPr>
          <p:cNvSpPr txBox="1"/>
          <p:nvPr/>
        </p:nvSpPr>
        <p:spPr>
          <a:xfrm>
            <a:off x="381000" y="894100"/>
            <a:ext cx="9540240" cy="646331"/>
          </a:xfrm>
          <a:prstGeom prst="rect">
            <a:avLst/>
          </a:prstGeom>
          <a:noFill/>
        </p:spPr>
        <p:txBody>
          <a:bodyPr wrap="square" lIns="91440" tIns="45720" rIns="91440" bIns="45720" rtlCol="0" anchor="t">
            <a:spAutoFit/>
          </a:bodyPr>
          <a:lstStyle/>
          <a:p>
            <a:r>
              <a:rPr lang="en-US" sz="3600" dirty="0"/>
              <a:t>What if I do not need to undergo an REB review?</a:t>
            </a:r>
          </a:p>
        </p:txBody>
      </p:sp>
      <p:sp>
        <p:nvSpPr>
          <p:cNvPr id="7" name="TextBox 6">
            <a:extLst>
              <a:ext uri="{FF2B5EF4-FFF2-40B4-BE49-F238E27FC236}">
                <a16:creationId xmlns:a16="http://schemas.microsoft.com/office/drawing/2014/main" id="{225CF80C-E02D-1647-86B2-80E7AECDA67E}"/>
              </a:ext>
            </a:extLst>
          </p:cNvPr>
          <p:cNvSpPr txBox="1"/>
          <p:nvPr/>
        </p:nvSpPr>
        <p:spPr>
          <a:xfrm>
            <a:off x="381000" y="1711637"/>
            <a:ext cx="11231880" cy="7140416"/>
          </a:xfrm>
          <a:prstGeom prst="rect">
            <a:avLst/>
          </a:prstGeom>
          <a:noFill/>
        </p:spPr>
        <p:txBody>
          <a:bodyPr wrap="square" lIns="91440" tIns="45720" rIns="91440" bIns="45720" rtlCol="0" anchor="t">
            <a:spAutoFit/>
          </a:bodyPr>
          <a:lstStyle/>
          <a:p>
            <a:pPr marL="457200" indent="-457200">
              <a:buFont typeface="Arial"/>
              <a:buChar char="•"/>
            </a:pPr>
            <a:r>
              <a:rPr lang="en-US" sz="2600" dirty="0">
                <a:solidFill>
                  <a:srgbClr val="000000"/>
                </a:solidFill>
              </a:rPr>
              <a:t>The REB is not the be-all and end-all of research ethics</a:t>
            </a:r>
            <a:endParaRPr lang="en-US" dirty="0"/>
          </a:p>
          <a:p>
            <a:pPr marL="457200" indent="-457200">
              <a:buFont typeface="Arial"/>
              <a:buChar char="•"/>
            </a:pPr>
            <a:endParaRPr lang="en-US" sz="2600" dirty="0"/>
          </a:p>
          <a:p>
            <a:pPr marL="457200" indent="-457200">
              <a:buFont typeface="Arial,Sans-Serif"/>
              <a:buChar char="•"/>
            </a:pPr>
            <a:r>
              <a:rPr lang="en-US" sz="2600" dirty="0">
                <a:ea typeface="+mn-lt"/>
                <a:cs typeface="+mn-lt"/>
              </a:rPr>
              <a:t>The REB governs a very specific type of research (research involving humans), though ethical considerations should be made in all types of research</a:t>
            </a:r>
          </a:p>
          <a:p>
            <a:pPr marL="914400" lvl="1" indent="-457200">
              <a:buFont typeface="Arial,Sans-Serif"/>
              <a:buChar char="•"/>
            </a:pPr>
            <a:r>
              <a:rPr lang="en-US" sz="2400" dirty="0"/>
              <a:t>E.g. Working with archives or other publicly available information, quality assurance projects, naturalistic observation, etc.</a:t>
            </a:r>
          </a:p>
          <a:p>
            <a:pPr marL="914400" lvl="1" indent="-457200">
              <a:buFont typeface="Arial,Sans-Serif"/>
              <a:buChar char="•"/>
            </a:pPr>
            <a:endParaRPr lang="en-US" sz="2600" dirty="0"/>
          </a:p>
          <a:p>
            <a:pPr marL="457200" indent="-457200">
              <a:buFont typeface="Arial"/>
              <a:buChar char="•"/>
            </a:pPr>
            <a:r>
              <a:rPr lang="en-US" sz="2600" dirty="0"/>
              <a:t>If your project does not require ethics approval from the REB, </a:t>
            </a:r>
            <a:r>
              <a:rPr lang="en-US" sz="2600" dirty="0">
                <a:solidFill>
                  <a:schemeClr val="accent1">
                    <a:lumMod val="75000"/>
                  </a:schemeClr>
                </a:solidFill>
                <a:hlinkClick r:id="rId3">
                  <a:extLst>
                    <a:ext uri="{A12FA001-AC4F-418D-AE19-62706E023703}">
                      <ahyp:hlinkClr xmlns:ahyp="http://schemas.microsoft.com/office/drawing/2018/hyperlinkcolor" val="tx"/>
                    </a:ext>
                  </a:extLst>
                </a:hlinkClick>
              </a:rPr>
              <a:t>here</a:t>
            </a:r>
            <a:r>
              <a:rPr lang="en-US" sz="2600" dirty="0"/>
              <a:t> are some resources to help you think about ethical practices in your research.</a:t>
            </a:r>
          </a:p>
          <a:p>
            <a:pPr marL="457200" indent="-457200">
              <a:buFont typeface="Arial"/>
              <a:buChar char="•"/>
            </a:pPr>
            <a:endParaRPr lang="en-US" sz="2600" dirty="0"/>
          </a:p>
          <a:p>
            <a:pPr marL="457200" indent="-457200">
              <a:buFont typeface="Arial"/>
              <a:buChar char="•"/>
            </a:pPr>
            <a:r>
              <a:rPr lang="en-US" sz="2600" dirty="0"/>
              <a:t>You can also read more in-depth about the types of research that do/do not require REB review </a:t>
            </a:r>
            <a:r>
              <a:rPr lang="en-US" sz="2600" dirty="0">
                <a:solidFill>
                  <a:schemeClr val="accent1">
                    <a:lumMod val="75000"/>
                  </a:schemeClr>
                </a:solidFill>
                <a:hlinkClick r:id="rId4">
                  <a:extLst>
                    <a:ext uri="{A12FA001-AC4F-418D-AE19-62706E023703}">
                      <ahyp:hlinkClr xmlns:ahyp="http://schemas.microsoft.com/office/drawing/2018/hyperlinkcolor" val="tx"/>
                    </a:ext>
                  </a:extLst>
                </a:hlinkClick>
              </a:rPr>
              <a:t>here</a:t>
            </a:r>
            <a:r>
              <a:rPr lang="en-US" sz="2600" dirty="0"/>
              <a:t>.</a:t>
            </a:r>
          </a:p>
          <a:p>
            <a:pPr marL="457200" indent="-457200">
              <a:buFont typeface="Arial"/>
              <a:buChar char="•"/>
            </a:pPr>
            <a:endParaRPr lang="en-US" sz="2600" dirty="0"/>
          </a:p>
          <a:p>
            <a:pPr marL="914400" lvl="1" indent="-457200">
              <a:buFont typeface="Arial"/>
              <a:buChar char="•"/>
            </a:pPr>
            <a:endParaRPr lang="en-US" sz="2600" dirty="0"/>
          </a:p>
          <a:p>
            <a:pPr lvl="1"/>
            <a:endParaRPr lang="en-US" sz="2600" dirty="0"/>
          </a:p>
          <a:p>
            <a:endParaRPr lang="en-US" sz="2400" dirty="0"/>
          </a:p>
          <a:p>
            <a:endParaRPr lang="en-US" sz="2400" dirty="0"/>
          </a:p>
          <a:p>
            <a:endParaRPr lang="en-US" sz="2400" dirty="0"/>
          </a:p>
        </p:txBody>
      </p:sp>
    </p:spTree>
    <p:extLst>
      <p:ext uri="{BB962C8B-B14F-4D97-AF65-F5344CB8AC3E}">
        <p14:creationId xmlns:p14="http://schemas.microsoft.com/office/powerpoint/2010/main" val="302588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5CEA86F-A384-8E45-921B-6A14FAEA4A98}"/>
              </a:ext>
            </a:extLst>
          </p:cNvPr>
          <p:cNvSpPr/>
          <p:nvPr/>
        </p:nvSpPr>
        <p:spPr>
          <a:xfrm>
            <a:off x="381000" y="579120"/>
            <a:ext cx="1161288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7F6F0F8C-5038-134E-A003-E2B06BF96EF0}"/>
              </a:ext>
            </a:extLst>
          </p:cNvPr>
          <p:cNvSpPr txBox="1"/>
          <p:nvPr/>
        </p:nvSpPr>
        <p:spPr>
          <a:xfrm>
            <a:off x="381000" y="894100"/>
            <a:ext cx="9540240" cy="646331"/>
          </a:xfrm>
          <a:prstGeom prst="rect">
            <a:avLst/>
          </a:prstGeom>
          <a:noFill/>
        </p:spPr>
        <p:txBody>
          <a:bodyPr wrap="square" lIns="91440" tIns="45720" rIns="91440" bIns="45720" rtlCol="0" anchor="t">
            <a:spAutoFit/>
          </a:bodyPr>
          <a:lstStyle/>
          <a:p>
            <a:r>
              <a:rPr lang="en-US" sz="3600" dirty="0"/>
              <a:t>Where do I start if I do need an REB review?</a:t>
            </a:r>
          </a:p>
        </p:txBody>
      </p:sp>
      <p:sp>
        <p:nvSpPr>
          <p:cNvPr id="7" name="TextBox 6">
            <a:extLst>
              <a:ext uri="{FF2B5EF4-FFF2-40B4-BE49-F238E27FC236}">
                <a16:creationId xmlns:a16="http://schemas.microsoft.com/office/drawing/2014/main" id="{225CF80C-E02D-1647-86B2-80E7AECDA67E}"/>
              </a:ext>
            </a:extLst>
          </p:cNvPr>
          <p:cNvSpPr txBox="1"/>
          <p:nvPr/>
        </p:nvSpPr>
        <p:spPr>
          <a:xfrm>
            <a:off x="381000" y="1855411"/>
            <a:ext cx="11231880" cy="6063198"/>
          </a:xfrm>
          <a:prstGeom prst="rect">
            <a:avLst/>
          </a:prstGeom>
          <a:noFill/>
        </p:spPr>
        <p:txBody>
          <a:bodyPr wrap="square" rtlCol="0">
            <a:spAutoFit/>
          </a:bodyPr>
          <a:lstStyle/>
          <a:p>
            <a:r>
              <a:rPr lang="en-US" sz="2600" dirty="0"/>
              <a:t>As a researcher, it is your responsibility to familiarize yourself with:</a:t>
            </a:r>
          </a:p>
          <a:p>
            <a:endParaRPr lang="en-US" sz="2600" dirty="0"/>
          </a:p>
          <a:p>
            <a:pPr marL="342900" indent="-342900">
              <a:spcAft>
                <a:spcPts val="1800"/>
              </a:spcAft>
              <a:buFont typeface="Arial" panose="020B0604020202020204" pitchFamily="34" charset="0"/>
              <a:buChar char="•"/>
            </a:pPr>
            <a:r>
              <a:rPr lang="en-US" sz="2600" dirty="0"/>
              <a:t>The </a:t>
            </a:r>
            <a:r>
              <a:rPr lang="en-CA" sz="2600" dirty="0">
                <a:solidFill>
                  <a:schemeClr val="accent1">
                    <a:lumMod val="75000"/>
                  </a:schemeClr>
                </a:solidFill>
                <a:hlinkClick r:id="rId3">
                  <a:extLst>
                    <a:ext uri="{A12FA001-AC4F-418D-AE19-62706E023703}">
                      <ahyp:hlinkClr xmlns:ahyp="http://schemas.microsoft.com/office/drawing/2018/hyperlinkcolor" val="tx"/>
                    </a:ext>
                  </a:extLst>
                </a:hlinkClick>
              </a:rPr>
              <a:t>Tri-Council Policy Statement: Ethical Conduct for Research Involving Humans (TCPS 2) </a:t>
            </a:r>
            <a:endParaRPr lang="en-US" sz="2600" dirty="0">
              <a:solidFill>
                <a:schemeClr val="accent1">
                  <a:lumMod val="75000"/>
                </a:schemeClr>
              </a:solidFill>
            </a:endParaRPr>
          </a:p>
          <a:p>
            <a:pPr marL="342900" indent="-342900">
              <a:spcAft>
                <a:spcPts val="1800"/>
              </a:spcAft>
              <a:buFont typeface="Arial" panose="020B0604020202020204" pitchFamily="34" charset="0"/>
              <a:buChar char="•"/>
            </a:pPr>
            <a:r>
              <a:rPr lang="en-US" sz="2600" dirty="0">
                <a:solidFill>
                  <a:schemeClr val="accent1">
                    <a:lumMod val="75000"/>
                  </a:schemeClr>
                </a:solidFill>
                <a:hlinkClick r:id="rId4">
                  <a:extLst>
                    <a:ext uri="{A12FA001-AC4F-418D-AE19-62706E023703}">
                      <ahyp:hlinkClr xmlns:ahyp="http://schemas.microsoft.com/office/drawing/2018/hyperlinkcolor" val="tx"/>
                    </a:ext>
                  </a:extLst>
                </a:hlinkClick>
              </a:rPr>
              <a:t>Huron’s research policie</a:t>
            </a:r>
            <a:r>
              <a:rPr lang="en-US" sz="2600" u="sng" dirty="0">
                <a:solidFill>
                  <a:schemeClr val="accent1">
                    <a:lumMod val="75000"/>
                  </a:schemeClr>
                </a:solidFill>
              </a:rPr>
              <a:t>s</a:t>
            </a:r>
            <a:endParaRPr lang="en-US" sz="2600" dirty="0">
              <a:solidFill>
                <a:schemeClr val="accent1">
                  <a:lumMod val="75000"/>
                </a:schemeClr>
              </a:solidFill>
            </a:endParaRPr>
          </a:p>
          <a:p>
            <a:pPr marL="342900" indent="-342900">
              <a:buFont typeface="Arial" panose="020B0604020202020204" pitchFamily="34" charset="0"/>
              <a:buChar char="•"/>
            </a:pPr>
            <a:endParaRPr lang="en-US" sz="2600" dirty="0">
              <a:solidFill>
                <a:schemeClr val="accent1"/>
              </a:solidFill>
            </a:endParaRPr>
          </a:p>
          <a:p>
            <a:pPr marL="342900" indent="-342900">
              <a:buFont typeface="Arial" panose="020B0604020202020204" pitchFamily="34" charset="0"/>
              <a:buChar char="•"/>
            </a:pPr>
            <a:r>
              <a:rPr lang="en-US" sz="2600" dirty="0"/>
              <a:t>The </a:t>
            </a:r>
            <a:r>
              <a:rPr lang="en-US" sz="2600" dirty="0">
                <a:solidFill>
                  <a:schemeClr val="accent1">
                    <a:lumMod val="75000"/>
                  </a:schemeClr>
                </a:solidFill>
                <a:hlinkClick r:id="rId5">
                  <a:extLst>
                    <a:ext uri="{A12FA001-AC4F-418D-AE19-62706E023703}">
                      <ahyp:hlinkClr xmlns:ahyp="http://schemas.microsoft.com/office/drawing/2018/hyperlinkcolor" val="tx"/>
                    </a:ext>
                  </a:extLst>
                </a:hlinkClick>
              </a:rPr>
              <a:t>research ethics tab </a:t>
            </a:r>
            <a:r>
              <a:rPr lang="en-US" sz="2600" dirty="0"/>
              <a:t>on the CURL OWL page is also a great resource in helping you think about ethical practices in your research design.</a:t>
            </a:r>
          </a:p>
          <a:p>
            <a:endParaRPr lang="en-US" sz="2400" dirty="0">
              <a:solidFill>
                <a:schemeClr val="accent1"/>
              </a:solidFill>
            </a:endParaRPr>
          </a:p>
          <a:p>
            <a:endParaRPr lang="en-US" sz="1400" dirty="0"/>
          </a:p>
          <a:p>
            <a:endParaRPr lang="en-US" sz="2000" dirty="0"/>
          </a:p>
          <a:p>
            <a:r>
              <a:rPr lang="en-US" sz="2000" dirty="0"/>
              <a:t>If you are unable to access the CURL OWL page, please email </a:t>
            </a:r>
            <a:r>
              <a:rPr lang="en-US" sz="2000" dirty="0">
                <a:solidFill>
                  <a:schemeClr val="accent1">
                    <a:lumMod val="75000"/>
                  </a:schemeClr>
                </a:solidFill>
                <a:hlinkClick r:id="rId6">
                  <a:extLst>
                    <a:ext uri="{A12FA001-AC4F-418D-AE19-62706E023703}">
                      <ahyp:hlinkClr xmlns:ahyp="http://schemas.microsoft.com/office/drawing/2018/hyperlinkcolor" val="tx"/>
                    </a:ext>
                  </a:extLst>
                </a:hlinkClick>
              </a:rPr>
              <a:t>curl@huron.uwo.ca</a:t>
            </a:r>
            <a:endParaRPr lang="en-US" sz="2000" dirty="0">
              <a:solidFill>
                <a:schemeClr val="accent1">
                  <a:lumMod val="75000"/>
                </a:schemeClr>
              </a:solidFill>
            </a:endParaRPr>
          </a:p>
          <a:p>
            <a:endParaRPr lang="en-US" sz="2400" dirty="0"/>
          </a:p>
          <a:p>
            <a:endParaRPr lang="en-US" sz="2400" dirty="0"/>
          </a:p>
          <a:p>
            <a:endParaRPr lang="en-US" sz="2400" dirty="0"/>
          </a:p>
        </p:txBody>
      </p:sp>
    </p:spTree>
    <p:extLst>
      <p:ext uri="{BB962C8B-B14F-4D97-AF65-F5344CB8AC3E}">
        <p14:creationId xmlns:p14="http://schemas.microsoft.com/office/powerpoint/2010/main" val="183730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5CEA86F-A384-8E45-921B-6A14FAEA4A98}"/>
              </a:ext>
            </a:extLst>
          </p:cNvPr>
          <p:cNvSpPr/>
          <p:nvPr/>
        </p:nvSpPr>
        <p:spPr>
          <a:xfrm>
            <a:off x="381000" y="579120"/>
            <a:ext cx="1161288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7F6F0F8C-5038-134E-A003-E2B06BF96EF0}"/>
              </a:ext>
            </a:extLst>
          </p:cNvPr>
          <p:cNvSpPr txBox="1"/>
          <p:nvPr/>
        </p:nvSpPr>
        <p:spPr>
          <a:xfrm>
            <a:off x="381000" y="894100"/>
            <a:ext cx="9540240" cy="646331"/>
          </a:xfrm>
          <a:prstGeom prst="rect">
            <a:avLst/>
          </a:prstGeom>
          <a:noFill/>
        </p:spPr>
        <p:txBody>
          <a:bodyPr wrap="square" rtlCol="0">
            <a:spAutoFit/>
          </a:bodyPr>
          <a:lstStyle/>
          <a:p>
            <a:r>
              <a:rPr lang="en-US" sz="3600" dirty="0"/>
              <a:t>How to submit your application</a:t>
            </a:r>
          </a:p>
        </p:txBody>
      </p:sp>
      <p:sp>
        <p:nvSpPr>
          <p:cNvPr id="7" name="TextBox 6">
            <a:extLst>
              <a:ext uri="{FF2B5EF4-FFF2-40B4-BE49-F238E27FC236}">
                <a16:creationId xmlns:a16="http://schemas.microsoft.com/office/drawing/2014/main" id="{225CF80C-E02D-1647-86B2-80E7AECDA67E}"/>
              </a:ext>
            </a:extLst>
          </p:cNvPr>
          <p:cNvSpPr txBox="1"/>
          <p:nvPr/>
        </p:nvSpPr>
        <p:spPr>
          <a:xfrm>
            <a:off x="381000" y="1855411"/>
            <a:ext cx="11231880" cy="4093428"/>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en-US" sz="2600" dirty="0"/>
              <a:t>Completed applications should be emailed to </a:t>
            </a:r>
            <a:r>
              <a:rPr lang="en-CA" sz="2600" dirty="0">
                <a:solidFill>
                  <a:schemeClr val="accent1"/>
                </a:solidFill>
                <a:hlinkClick r:id="rId3">
                  <a:extLst>
                    <a:ext uri="{A12FA001-AC4F-418D-AE19-62706E023703}">
                      <ahyp:hlinkClr xmlns:ahyp="http://schemas.microsoft.com/office/drawing/2018/hyperlinkcolor" val="tx"/>
                    </a:ext>
                  </a:extLst>
                </a:hlinkClick>
              </a:rPr>
              <a:t>huronreb@uwo.ca</a:t>
            </a:r>
            <a:r>
              <a:rPr lang="en-CA" sz="2600" dirty="0">
                <a:solidFill>
                  <a:schemeClr val="accent1"/>
                </a:solidFill>
              </a:rPr>
              <a:t> </a:t>
            </a:r>
            <a:r>
              <a:rPr lang="en-CA" sz="2600" dirty="0"/>
              <a:t>prior to the deadline, with all files attached and labelled appropriately. Incomplete or incorrectly filled out forms will be returned to the applicant for revision. </a:t>
            </a:r>
          </a:p>
          <a:p>
            <a:endParaRPr lang="en-US" sz="2600" dirty="0"/>
          </a:p>
          <a:p>
            <a:pPr marL="457200" indent="-457200">
              <a:buFont typeface="Arial" panose="020B0604020202020204" pitchFamily="34" charset="0"/>
              <a:buChar char="•"/>
            </a:pPr>
            <a:r>
              <a:rPr lang="en-US" sz="2600" dirty="0"/>
              <a:t>If you have specific questions about how to fill out any of the documents for your study, you should consult your faculty supervisor (PI) in advance of the deadline to help you.</a:t>
            </a:r>
          </a:p>
          <a:p>
            <a:endParaRPr lang="en-US" sz="2600" dirty="0"/>
          </a:p>
          <a:p>
            <a:pPr marL="457200" indent="-457200">
              <a:buFont typeface="Arial" panose="020B0604020202020204" pitchFamily="34" charset="0"/>
              <a:buChar char="•"/>
            </a:pPr>
            <a:r>
              <a:rPr lang="en-US" sz="2600" dirty="0"/>
              <a:t>If you have questions specific to submitting your application, you can email huronreb@uwo.ca</a:t>
            </a:r>
          </a:p>
        </p:txBody>
      </p:sp>
    </p:spTree>
    <p:extLst>
      <p:ext uri="{BB962C8B-B14F-4D97-AF65-F5344CB8AC3E}">
        <p14:creationId xmlns:p14="http://schemas.microsoft.com/office/powerpoint/2010/main" val="2135922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5CEA86F-A384-8E45-921B-6A14FAEA4A98}"/>
              </a:ext>
            </a:extLst>
          </p:cNvPr>
          <p:cNvSpPr/>
          <p:nvPr/>
        </p:nvSpPr>
        <p:spPr>
          <a:xfrm>
            <a:off x="381000" y="579120"/>
            <a:ext cx="1161288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7F6F0F8C-5038-134E-A003-E2B06BF96EF0}"/>
              </a:ext>
            </a:extLst>
          </p:cNvPr>
          <p:cNvSpPr txBox="1"/>
          <p:nvPr/>
        </p:nvSpPr>
        <p:spPr>
          <a:xfrm>
            <a:off x="381000" y="894100"/>
            <a:ext cx="9540240" cy="646331"/>
          </a:xfrm>
          <a:prstGeom prst="rect">
            <a:avLst/>
          </a:prstGeom>
          <a:noFill/>
        </p:spPr>
        <p:txBody>
          <a:bodyPr wrap="square" rtlCol="0">
            <a:spAutoFit/>
          </a:bodyPr>
          <a:lstStyle/>
          <a:p>
            <a:r>
              <a:rPr lang="en-US" sz="3600" dirty="0"/>
              <a:t>Deadlines</a:t>
            </a:r>
          </a:p>
        </p:txBody>
      </p:sp>
      <p:sp>
        <p:nvSpPr>
          <p:cNvPr id="7" name="TextBox 6">
            <a:extLst>
              <a:ext uri="{FF2B5EF4-FFF2-40B4-BE49-F238E27FC236}">
                <a16:creationId xmlns:a16="http://schemas.microsoft.com/office/drawing/2014/main" id="{225CF80C-E02D-1647-86B2-80E7AECDA67E}"/>
              </a:ext>
            </a:extLst>
          </p:cNvPr>
          <p:cNvSpPr txBox="1"/>
          <p:nvPr/>
        </p:nvSpPr>
        <p:spPr>
          <a:xfrm>
            <a:off x="381000" y="1540431"/>
            <a:ext cx="7912548" cy="4893647"/>
          </a:xfrm>
          <a:prstGeom prst="rect">
            <a:avLst/>
          </a:prstGeom>
          <a:noFill/>
        </p:spPr>
        <p:txBody>
          <a:bodyPr wrap="square" rtlCol="0">
            <a:spAutoFit/>
          </a:bodyPr>
          <a:lstStyle/>
          <a:p>
            <a:pPr marL="457200" indent="-457200">
              <a:buFont typeface="Arial" panose="020B0604020202020204" pitchFamily="34" charset="0"/>
              <a:buChar char="•"/>
            </a:pPr>
            <a:r>
              <a:rPr lang="en-US" sz="2600" dirty="0"/>
              <a:t>Submission deadlines for REB applications are the following dates at </a:t>
            </a:r>
            <a:r>
              <a:rPr lang="en-US" sz="2600" b="1" dirty="0"/>
              <a:t>12:00pm.</a:t>
            </a:r>
            <a:r>
              <a:rPr lang="en-US" sz="2600" dirty="0"/>
              <a:t> </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If the submission deadline falls on a weekend or a public holiday, submissions will be accepted until </a:t>
            </a:r>
            <a:r>
              <a:rPr lang="en-US" sz="2600" b="1" dirty="0"/>
              <a:t>noon the next business day</a:t>
            </a:r>
            <a:r>
              <a:rPr lang="en-US" sz="2600" dirty="0"/>
              <a:t>. </a:t>
            </a:r>
          </a:p>
          <a:p>
            <a:endParaRPr lang="en-US" sz="2600" dirty="0"/>
          </a:p>
          <a:p>
            <a:pPr marL="457200" indent="-457200">
              <a:buFont typeface="Arial" panose="020B0604020202020204" pitchFamily="34" charset="0"/>
              <a:buChar char="•"/>
            </a:pPr>
            <a:r>
              <a:rPr lang="en-US" sz="2600" dirty="0"/>
              <a:t>Applicants will receive a response from the REB within 2 weeks, and will either be granted approval, or will be given queries or revisions that the researcher is required to respond to before approval can be granted.</a:t>
            </a:r>
          </a:p>
        </p:txBody>
      </p:sp>
      <p:graphicFrame>
        <p:nvGraphicFramePr>
          <p:cNvPr id="2" name="Table 3" descr="The submission deadline dates for research ethics board applications are listed: September 1st, November 1st, January 5th, March 1st, May 1st, and June 1st.">
            <a:extLst>
              <a:ext uri="{FF2B5EF4-FFF2-40B4-BE49-F238E27FC236}">
                <a16:creationId xmlns:a16="http://schemas.microsoft.com/office/drawing/2014/main" id="{50C61D94-EA3D-BC4E-9D8C-1CD4B6D0E7D1}"/>
              </a:ext>
            </a:extLst>
          </p:cNvPr>
          <p:cNvGraphicFramePr>
            <a:graphicFrameLocks noGrp="1"/>
          </p:cNvGraphicFramePr>
          <p:nvPr>
            <p:extLst>
              <p:ext uri="{D42A27DB-BD31-4B8C-83A1-F6EECF244321}">
                <p14:modId xmlns:p14="http://schemas.microsoft.com/office/powerpoint/2010/main" val="1511245654"/>
              </p:ext>
            </p:extLst>
          </p:nvPr>
        </p:nvGraphicFramePr>
        <p:xfrm>
          <a:off x="8253954" y="945520"/>
          <a:ext cx="3517452" cy="5384778"/>
        </p:xfrm>
        <a:graphic>
          <a:graphicData uri="http://schemas.openxmlformats.org/drawingml/2006/table">
            <a:tbl>
              <a:tblPr firstRow="1" bandRow="1">
                <a:tableStyleId>{ED083AE6-46FA-4A59-8FB0-9F97EB10719F}</a:tableStyleId>
              </a:tblPr>
              <a:tblGrid>
                <a:gridCol w="3517452">
                  <a:extLst>
                    <a:ext uri="{9D8B030D-6E8A-4147-A177-3AD203B41FA5}">
                      <a16:colId xmlns:a16="http://schemas.microsoft.com/office/drawing/2014/main" val="262943394"/>
                    </a:ext>
                  </a:extLst>
                </a:gridCol>
              </a:tblGrid>
              <a:tr h="89746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b="0" dirty="0">
                        <a:solidFill>
                          <a:schemeClr val="tx1"/>
                        </a:solidFil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b="0" dirty="0">
                          <a:solidFill>
                            <a:schemeClr val="tx1"/>
                          </a:solidFill>
                        </a:rPr>
                        <a:t>September </a:t>
                      </a:r>
                      <a:r>
                        <a:rPr lang="en-US" sz="1800" b="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173620"/>
                  </a:ext>
                </a:extLst>
              </a:tr>
              <a:tr h="89746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dirty="0">
                        <a:solidFill>
                          <a:schemeClr val="tx1"/>
                        </a:solidFil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November </a:t>
                      </a:r>
                      <a:r>
                        <a:rPr lang="en-US" sz="180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4828116"/>
                  </a:ext>
                </a:extLst>
              </a:tr>
              <a:tr h="89746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dirty="0">
                        <a:solidFill>
                          <a:schemeClr val="tx1"/>
                        </a:solidFil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January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3009978"/>
                  </a:ext>
                </a:extLst>
              </a:tr>
              <a:tr h="89746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dirty="0">
                        <a:solidFill>
                          <a:schemeClr val="tx1"/>
                        </a:solidFil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March </a:t>
                      </a:r>
                      <a:r>
                        <a:rPr lang="en-US" sz="180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053550"/>
                  </a:ext>
                </a:extLst>
              </a:tr>
              <a:tr h="89746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dirty="0">
                        <a:solidFill>
                          <a:schemeClr val="tx1"/>
                        </a:solidFil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May </a:t>
                      </a:r>
                      <a:r>
                        <a:rPr lang="en-US" sz="180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9852870"/>
                  </a:ext>
                </a:extLst>
              </a:tr>
              <a:tr h="89746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dirty="0">
                        <a:solidFill>
                          <a:schemeClr val="tx1"/>
                        </a:solidFil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June </a:t>
                      </a:r>
                      <a:r>
                        <a:rPr lang="en-US" sz="180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3999632"/>
                  </a:ext>
                </a:extLst>
              </a:tr>
            </a:tbl>
          </a:graphicData>
        </a:graphic>
      </p:graphicFrame>
    </p:spTree>
    <p:extLst>
      <p:ext uri="{BB962C8B-B14F-4D97-AF65-F5344CB8AC3E}">
        <p14:creationId xmlns:p14="http://schemas.microsoft.com/office/powerpoint/2010/main" val="2736554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5CEA86F-A384-8E45-921B-6A14FAEA4A98}"/>
              </a:ext>
            </a:extLst>
          </p:cNvPr>
          <p:cNvSpPr/>
          <p:nvPr/>
        </p:nvSpPr>
        <p:spPr>
          <a:xfrm>
            <a:off x="381000" y="579120"/>
            <a:ext cx="1161288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7F6F0F8C-5038-134E-A003-E2B06BF96EF0}"/>
              </a:ext>
            </a:extLst>
          </p:cNvPr>
          <p:cNvSpPr txBox="1"/>
          <p:nvPr/>
        </p:nvSpPr>
        <p:spPr>
          <a:xfrm>
            <a:off x="381000" y="894100"/>
            <a:ext cx="9540240" cy="646331"/>
          </a:xfrm>
          <a:prstGeom prst="rect">
            <a:avLst/>
          </a:prstGeom>
          <a:noFill/>
        </p:spPr>
        <p:txBody>
          <a:bodyPr wrap="square" rtlCol="0">
            <a:spAutoFit/>
          </a:bodyPr>
          <a:lstStyle/>
          <a:p>
            <a:r>
              <a:rPr lang="en-US" sz="3600" dirty="0"/>
              <a:t>Documents</a:t>
            </a:r>
          </a:p>
        </p:txBody>
      </p:sp>
      <p:sp>
        <p:nvSpPr>
          <p:cNvPr id="7" name="TextBox 6">
            <a:extLst>
              <a:ext uri="{FF2B5EF4-FFF2-40B4-BE49-F238E27FC236}">
                <a16:creationId xmlns:a16="http://schemas.microsoft.com/office/drawing/2014/main" id="{225CF80C-E02D-1647-86B2-80E7AECDA67E}"/>
              </a:ext>
            </a:extLst>
          </p:cNvPr>
          <p:cNvSpPr txBox="1"/>
          <p:nvPr/>
        </p:nvSpPr>
        <p:spPr>
          <a:xfrm>
            <a:off x="381000" y="1217265"/>
            <a:ext cx="11231880" cy="7063472"/>
          </a:xfrm>
          <a:prstGeom prst="rect">
            <a:avLst/>
          </a:prstGeom>
          <a:noFill/>
        </p:spPr>
        <p:txBody>
          <a:bodyPr wrap="square" rtlCol="0">
            <a:spAutoFit/>
          </a:bodyPr>
          <a:lstStyle/>
          <a:p>
            <a:endParaRPr lang="en-US" sz="2600" dirty="0"/>
          </a:p>
          <a:p>
            <a:r>
              <a:rPr lang="en-US" sz="2600" dirty="0"/>
              <a:t>Researchers </a:t>
            </a:r>
            <a:r>
              <a:rPr lang="en-US" sz="2600" b="1" dirty="0"/>
              <a:t>must</a:t>
            </a:r>
            <a:r>
              <a:rPr lang="en-US" sz="2600" dirty="0"/>
              <a:t> submit </a:t>
            </a:r>
            <a:r>
              <a:rPr lang="en-US" sz="2600" dirty="0">
                <a:solidFill>
                  <a:schemeClr val="accent1">
                    <a:lumMod val="75000"/>
                  </a:schemeClr>
                </a:solidFill>
                <a:hlinkClick r:id="rId3">
                  <a:extLst>
                    <a:ext uri="{A12FA001-AC4F-418D-AE19-62706E023703}">
                      <ahyp:hlinkClr xmlns:ahyp="http://schemas.microsoft.com/office/drawing/2018/hyperlinkcolor" val="tx"/>
                    </a:ext>
                  </a:extLst>
                </a:hlinkClick>
              </a:rPr>
              <a:t>The Research Ethics Approval Form for Projects Involving Human Participants </a:t>
            </a:r>
            <a:r>
              <a:rPr lang="en-US" sz="2600" dirty="0"/>
              <a:t>in their application and are encouraged to use the templates for their </a:t>
            </a:r>
            <a:r>
              <a:rPr lang="en-US" sz="2600" dirty="0">
                <a:solidFill>
                  <a:schemeClr val="accent1">
                    <a:lumMod val="75000"/>
                  </a:schemeClr>
                </a:solidFill>
                <a:hlinkClick r:id="rId4">
                  <a:extLst>
                    <a:ext uri="{A12FA001-AC4F-418D-AE19-62706E023703}">
                      <ahyp:hlinkClr xmlns:ahyp="http://schemas.microsoft.com/office/drawing/2018/hyperlinkcolor" val="tx"/>
                    </a:ext>
                  </a:extLst>
                </a:hlinkClick>
              </a:rPr>
              <a:t>Letter of Information</a:t>
            </a:r>
            <a:r>
              <a:rPr lang="en-US" sz="2600" dirty="0"/>
              <a:t>, </a:t>
            </a:r>
            <a:r>
              <a:rPr lang="en-US" sz="2600" dirty="0">
                <a:solidFill>
                  <a:schemeClr val="accent1">
                    <a:lumMod val="75000"/>
                  </a:schemeClr>
                </a:solidFill>
                <a:hlinkClick r:id="rId5">
                  <a:extLst>
                    <a:ext uri="{A12FA001-AC4F-418D-AE19-62706E023703}">
                      <ahyp:hlinkClr xmlns:ahyp="http://schemas.microsoft.com/office/drawing/2018/hyperlinkcolor" val="tx"/>
                    </a:ext>
                  </a:extLst>
                </a:hlinkClick>
              </a:rPr>
              <a:t>Consent Form</a:t>
            </a:r>
            <a:r>
              <a:rPr lang="en-US" sz="2600" dirty="0"/>
              <a:t>, and </a:t>
            </a:r>
            <a:r>
              <a:rPr lang="en-US" sz="2600" dirty="0">
                <a:solidFill>
                  <a:schemeClr val="accent1">
                    <a:lumMod val="75000"/>
                  </a:schemeClr>
                </a:solidFill>
                <a:hlinkClick r:id="rId6">
                  <a:extLst>
                    <a:ext uri="{A12FA001-AC4F-418D-AE19-62706E023703}">
                      <ahyp:hlinkClr xmlns:ahyp="http://schemas.microsoft.com/office/drawing/2018/hyperlinkcolor" val="tx"/>
                    </a:ext>
                  </a:extLst>
                </a:hlinkClick>
              </a:rPr>
              <a:t>Debriefing Form</a:t>
            </a:r>
            <a:r>
              <a:rPr lang="en-US" sz="2600" dirty="0"/>
              <a:t>.</a:t>
            </a:r>
          </a:p>
          <a:p>
            <a:endParaRPr lang="en-US" sz="2600" dirty="0"/>
          </a:p>
          <a:p>
            <a:endParaRPr lang="en-US" sz="2600" dirty="0"/>
          </a:p>
          <a:p>
            <a:pPr>
              <a:spcAft>
                <a:spcPts val="1800"/>
              </a:spcAft>
            </a:pPr>
            <a:r>
              <a:rPr lang="en-US" sz="2600" dirty="0"/>
              <a:t>The nature of your specific study determines what other materials should be submitted.</a:t>
            </a:r>
          </a:p>
          <a:p>
            <a:pPr marL="342900" indent="-342900">
              <a:spcAft>
                <a:spcPts val="1800"/>
              </a:spcAft>
              <a:buFont typeface="Arial" panose="020B0604020202020204" pitchFamily="34" charset="0"/>
              <a:buChar char="•"/>
            </a:pPr>
            <a:r>
              <a:rPr lang="en-US" sz="2600" dirty="0"/>
              <a:t>Examples include a script for interviews, questionnaires intended for participants, recruitment materials (e.g. flyers), etc.</a:t>
            </a:r>
          </a:p>
          <a:p>
            <a:pPr marL="457200" indent="-457200">
              <a:spcAft>
                <a:spcPts val="1800"/>
              </a:spcAft>
              <a:buFont typeface="Arial" panose="020B0604020202020204" pitchFamily="34" charset="0"/>
              <a:buChar char="•"/>
            </a:pPr>
            <a:r>
              <a:rPr lang="en-US" sz="2600" dirty="0"/>
              <a:t>More information about how to complete these documents are provided in the subsequent modules on OWL</a:t>
            </a:r>
          </a:p>
          <a:p>
            <a:endParaRPr lang="en-US" sz="2400" dirty="0"/>
          </a:p>
          <a:p>
            <a:pPr marL="342900" indent="-342900">
              <a:buFont typeface="Arial" panose="020B0604020202020204" pitchFamily="34" charset="0"/>
              <a:buChar char="•"/>
            </a:pPr>
            <a:endParaRPr lang="en-US" sz="2400" dirty="0"/>
          </a:p>
          <a:p>
            <a:endParaRPr lang="en-US" sz="2400" dirty="0"/>
          </a:p>
          <a:p>
            <a:endParaRPr lang="en-US" sz="2400" dirty="0"/>
          </a:p>
        </p:txBody>
      </p:sp>
    </p:spTree>
    <p:extLst>
      <p:ext uri="{BB962C8B-B14F-4D97-AF65-F5344CB8AC3E}">
        <p14:creationId xmlns:p14="http://schemas.microsoft.com/office/powerpoint/2010/main" val="298945977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2A41F8B0BDE3D47A9EF7C2E3EBBFE49" ma:contentTypeVersion="6" ma:contentTypeDescription="Create a new document." ma:contentTypeScope="" ma:versionID="50415e2775e7e432cb44cbeea8acfe7c">
  <xsd:schema xmlns:xsd="http://www.w3.org/2001/XMLSchema" xmlns:xs="http://www.w3.org/2001/XMLSchema" xmlns:p="http://schemas.microsoft.com/office/2006/metadata/properties" xmlns:ns2="4c352710-3b14-46a0-a9ab-23c13a387629" xmlns:ns3="00030873-2d90-4bdc-8ed0-097472ad02d5" targetNamespace="http://schemas.microsoft.com/office/2006/metadata/properties" ma:root="true" ma:fieldsID="3658c642014068b61e5416491a8a4072" ns2:_="" ns3:_="">
    <xsd:import namespace="4c352710-3b14-46a0-a9ab-23c13a387629"/>
    <xsd:import namespace="00030873-2d90-4bdc-8ed0-097472ad02d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352710-3b14-46a0-a9ab-23c13a3876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0030873-2d90-4bdc-8ed0-097472ad02d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9DA910-D6E5-4053-80B8-A1E842C56B25}">
  <ds:schemaRefs>
    <ds:schemaRef ds:uri="http://schemas.microsoft.com/sharepoint/v3/contenttype/forms"/>
  </ds:schemaRefs>
</ds:datastoreItem>
</file>

<file path=customXml/itemProps2.xml><?xml version="1.0" encoding="utf-8"?>
<ds:datastoreItem xmlns:ds="http://schemas.openxmlformats.org/officeDocument/2006/customXml" ds:itemID="{CAA39503-F7A8-4B7C-88F3-C92ADEA6D9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352710-3b14-46a0-a9ab-23c13a387629"/>
    <ds:schemaRef ds:uri="00030873-2d90-4bdc-8ed0-097472ad02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253EFF0-0360-492A-BCB3-C1A9D778145D}">
  <ds:schemaRefs>
    <ds:schemaRef ds:uri="4c352710-3b14-46a0-a9ab-23c13a387629"/>
    <ds:schemaRef ds:uri="http://schemas.microsoft.com/office/2006/documentManagement/types"/>
    <ds:schemaRef ds:uri="http://purl.org/dc/dcmitype/"/>
    <ds:schemaRef ds:uri="http://purl.org/dc/elements/1.1/"/>
    <ds:schemaRef ds:uri="http://www.w3.org/XML/1998/namespace"/>
    <ds:schemaRef ds:uri="http://schemas.microsoft.com/office/infopath/2007/PartnerControls"/>
    <ds:schemaRef ds:uri="http://purl.org/dc/terms/"/>
    <ds:schemaRef ds:uri="http://schemas.openxmlformats.org/package/2006/metadata/core-properties"/>
    <ds:schemaRef ds:uri="00030873-2d90-4bdc-8ed0-097472ad02d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Dividend</Template>
  <TotalTime>636</TotalTime>
  <Words>554</Words>
  <Application>Microsoft Macintosh PowerPoint</Application>
  <PresentationFormat>Widescreen</PresentationFormat>
  <Paragraphs>77</Paragraphs>
  <Slides>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Arial,Sans-Serif</vt:lpstr>
      <vt:lpstr>Calibri</vt:lpstr>
      <vt:lpstr>Gill Sans MT</vt:lpstr>
      <vt:lpstr>Wingdings 2</vt:lpstr>
      <vt:lpstr>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Millett</dc:creator>
  <cp:lastModifiedBy>Grace Millett</cp:lastModifiedBy>
  <cp:revision>308</cp:revision>
  <dcterms:created xsi:type="dcterms:W3CDTF">2020-11-11T16:11:44Z</dcterms:created>
  <dcterms:modified xsi:type="dcterms:W3CDTF">2020-12-19T02:23:48Z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0x010100A2A41F8B0BDE3D47A9EF7C2E3EBBFE49</vt:lpwstr>
  </property>
</Properties>
</file>