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0"/>
  </p:notesMasterIdLst>
  <p:sldIdLst>
    <p:sldId id="256" r:id="rId5"/>
    <p:sldId id="262" r:id="rId6"/>
    <p:sldId id="257" r:id="rId7"/>
    <p:sldId id="263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ce Millett" initials="GM" lastIdx="2" clrIdx="0"/>
  <p:cmAuthor id="2" name="Deanne van Tol" initials="DT" lastIdx="1" clrIdx="1">
    <p:extLst>
      <p:ext uri="{19B8F6BF-5375-455C-9EA6-DF929625EA0E}">
        <p15:presenceInfo xmlns:p15="http://schemas.microsoft.com/office/powerpoint/2012/main" userId="S::dvantol2@uwo.ca::d237df80-5470-4410-be5f-4f0beb5ab7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8A1F54-31F8-4D03-A71B-17347D2C2ECB}" v="1" dt="2020-07-29T19:03:53.866"/>
    <p1510:client id="{50EF5B3A-8457-4208-8842-6913F9B775CA}" v="2" dt="2020-08-19T23:49:12.914"/>
    <p1510:client id="{6949AC64-FF7D-4AA9-AC8A-06E037806DE3}" v="12" dt="2020-08-03T16:38:29.919"/>
    <p1510:client id="{71FE9BBF-E001-4859-A41F-72D330F22E76}" v="26" dt="2020-07-29T22:06:41.471"/>
    <p1510:client id="{A9AB6D54-CF00-4947-8758-96BAC2CB1561}" v="168" dt="2020-07-29T22:29:01.183"/>
    <p1510:client id="{D5E4559B-81EA-4135-94A0-CE2FCB178591}" v="8" dt="2020-08-06T19:43:04.0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383"/>
    <p:restoredTop sz="83234"/>
  </p:normalViewPr>
  <p:slideViewPr>
    <p:cSldViewPr snapToGrid="0" snapToObjects="1">
      <p:cViewPr varScale="1">
        <p:scale>
          <a:sx n="96" d="100"/>
          <a:sy n="96" d="100"/>
        </p:scale>
        <p:origin x="3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anne van Tol" userId="S::dvantol2@uwo.ca::d237df80-5470-4410-be5f-4f0beb5ab7f0" providerId="AD" clId="Web-{0D8A1F54-31F8-4D03-A71B-17347D2C2ECB}"/>
    <pc:docChg chg="">
      <pc:chgData name="Deanne van Tol" userId="S::dvantol2@uwo.ca::d237df80-5470-4410-be5f-4f0beb5ab7f0" providerId="AD" clId="Web-{0D8A1F54-31F8-4D03-A71B-17347D2C2ECB}" dt="2020-07-29T19:03:53.866" v="0"/>
      <pc:docMkLst>
        <pc:docMk/>
      </pc:docMkLst>
      <pc:sldChg chg="addCm">
        <pc:chgData name="Deanne van Tol" userId="S::dvantol2@uwo.ca::d237df80-5470-4410-be5f-4f0beb5ab7f0" providerId="AD" clId="Web-{0D8A1F54-31F8-4D03-A71B-17347D2C2ECB}" dt="2020-07-29T19:03:53.866" v="0"/>
        <pc:sldMkLst>
          <pc:docMk/>
          <pc:sldMk cId="785328645" sldId="258"/>
        </pc:sldMkLst>
      </pc:sldChg>
    </pc:docChg>
  </pc:docChgLst>
  <pc:docChgLst>
    <pc:chgData name="Grace Millett" userId="S::gmillet@uwo.ca::320dbbbf-2401-41c0-be10-d4ec8bde231f" providerId="AD" clId="Web-{A9AB6D54-CF00-4947-8758-96BAC2CB1561}"/>
    <pc:docChg chg="modSld">
      <pc:chgData name="Grace Millett" userId="S::gmillet@uwo.ca::320dbbbf-2401-41c0-be10-d4ec8bde231f" providerId="AD" clId="Web-{A9AB6D54-CF00-4947-8758-96BAC2CB1561}" dt="2020-07-29T22:29:01.183" v="172"/>
      <pc:docMkLst>
        <pc:docMk/>
      </pc:docMkLst>
      <pc:sldChg chg="modSp delCm modNotes">
        <pc:chgData name="Grace Millett" userId="S::gmillet@uwo.ca::320dbbbf-2401-41c0-be10-d4ec8bde231f" providerId="AD" clId="Web-{A9AB6D54-CF00-4947-8758-96BAC2CB1561}" dt="2020-07-29T22:29:01.183" v="172"/>
        <pc:sldMkLst>
          <pc:docMk/>
          <pc:sldMk cId="785328645" sldId="258"/>
        </pc:sldMkLst>
        <pc:spChg chg="mod">
          <ac:chgData name="Grace Millett" userId="S::gmillet@uwo.ca::320dbbbf-2401-41c0-be10-d4ec8bde231f" providerId="AD" clId="Web-{A9AB6D54-CF00-4947-8758-96BAC2CB1561}" dt="2020-07-29T22:28:42.714" v="170" actId="20577"/>
          <ac:spMkLst>
            <pc:docMk/>
            <pc:sldMk cId="785328645" sldId="258"/>
            <ac:spMk id="3" creationId="{00000000-0000-0000-0000-000000000000}"/>
          </ac:spMkLst>
        </pc:spChg>
      </pc:sldChg>
    </pc:docChg>
  </pc:docChgLst>
  <pc:docChgLst>
    <pc:chgData name="Grace Millett" userId="S::gmillet@uwo.ca::320dbbbf-2401-41c0-be10-d4ec8bde231f" providerId="AD" clId="Web-{6949AC64-FF7D-4AA9-AC8A-06E037806DE3}"/>
    <pc:docChg chg="modSld">
      <pc:chgData name="Grace Millett" userId="S::gmillet@uwo.ca::320dbbbf-2401-41c0-be10-d4ec8bde231f" providerId="AD" clId="Web-{6949AC64-FF7D-4AA9-AC8A-06E037806DE3}" dt="2020-08-03T16:38:29.903" v="76"/>
      <pc:docMkLst>
        <pc:docMk/>
      </pc:docMkLst>
      <pc:sldChg chg="modSp modNotes">
        <pc:chgData name="Grace Millett" userId="S::gmillet@uwo.ca::320dbbbf-2401-41c0-be10-d4ec8bde231f" providerId="AD" clId="Web-{6949AC64-FF7D-4AA9-AC8A-06E037806DE3}" dt="2020-08-03T16:37:18.887" v="71" actId="20577"/>
        <pc:sldMkLst>
          <pc:docMk/>
          <pc:sldMk cId="2080825864" sldId="262"/>
        </pc:sldMkLst>
        <pc:spChg chg="mod">
          <ac:chgData name="Grace Millett" userId="S::gmillet@uwo.ca::320dbbbf-2401-41c0-be10-d4ec8bde231f" providerId="AD" clId="Web-{6949AC64-FF7D-4AA9-AC8A-06E037806DE3}" dt="2020-08-03T16:37:18.887" v="71" actId="20577"/>
          <ac:spMkLst>
            <pc:docMk/>
            <pc:sldMk cId="2080825864" sldId="262"/>
            <ac:spMk id="3" creationId="{00000000-0000-0000-0000-000000000000}"/>
          </ac:spMkLst>
        </pc:spChg>
      </pc:sldChg>
      <pc:sldChg chg="addSp delSp modSp">
        <pc:chgData name="Grace Millett" userId="S::gmillet@uwo.ca::320dbbbf-2401-41c0-be10-d4ec8bde231f" providerId="AD" clId="Web-{6949AC64-FF7D-4AA9-AC8A-06E037806DE3}" dt="2020-08-03T16:38:29.903" v="76"/>
        <pc:sldMkLst>
          <pc:docMk/>
          <pc:sldMk cId="1329417303" sldId="263"/>
        </pc:sldMkLst>
        <pc:spChg chg="add del">
          <ac:chgData name="Grace Millett" userId="S::gmillet@uwo.ca::320dbbbf-2401-41c0-be10-d4ec8bde231f" providerId="AD" clId="Web-{6949AC64-FF7D-4AA9-AC8A-06E037806DE3}" dt="2020-08-03T16:38:29.903" v="76"/>
          <ac:spMkLst>
            <pc:docMk/>
            <pc:sldMk cId="1329417303" sldId="263"/>
            <ac:spMk id="3" creationId="{00000000-0000-0000-0000-000000000000}"/>
          </ac:spMkLst>
        </pc:spChg>
        <pc:graphicFrameChg chg="add del mod modGraphic">
          <ac:chgData name="Grace Millett" userId="S::gmillet@uwo.ca::320dbbbf-2401-41c0-be10-d4ec8bde231f" providerId="AD" clId="Web-{6949AC64-FF7D-4AA9-AC8A-06E037806DE3}" dt="2020-08-03T16:37:48.653" v="74"/>
          <ac:graphicFrameMkLst>
            <pc:docMk/>
            <pc:sldMk cId="1329417303" sldId="263"/>
            <ac:graphicFrameMk id="4" creationId="{088D404B-2B8D-4E71-85EB-15B81A6D2082}"/>
          </ac:graphicFrameMkLst>
        </pc:graphicFrameChg>
        <pc:graphicFrameChg chg="add del">
          <ac:chgData name="Grace Millett" userId="S::gmillet@uwo.ca::320dbbbf-2401-41c0-be10-d4ec8bde231f" providerId="AD" clId="Web-{6949AC64-FF7D-4AA9-AC8A-06E037806DE3}" dt="2020-08-03T16:38:29.903" v="76"/>
          <ac:graphicFrameMkLst>
            <pc:docMk/>
            <pc:sldMk cId="1329417303" sldId="263"/>
            <ac:graphicFrameMk id="5" creationId="{40528762-893D-4ED7-98FD-9D6A90BF76AD}"/>
          </ac:graphicFrameMkLst>
        </pc:graphicFrameChg>
      </pc:sldChg>
    </pc:docChg>
  </pc:docChgLst>
  <pc:docChgLst>
    <pc:chgData name="Grace Millett" userId="S::gmillet@uwo.ca::320dbbbf-2401-41c0-be10-d4ec8bde231f" providerId="AD" clId="Web-{71FE9BBF-E001-4859-A41F-72D330F22E76}"/>
    <pc:docChg chg="modSld">
      <pc:chgData name="Grace Millett" userId="S::gmillet@uwo.ca::320dbbbf-2401-41c0-be10-d4ec8bde231f" providerId="AD" clId="Web-{71FE9BBF-E001-4859-A41F-72D330F22E76}" dt="2020-07-29T22:06:41.471" v="27" actId="20577"/>
      <pc:docMkLst>
        <pc:docMk/>
      </pc:docMkLst>
      <pc:sldChg chg="modSp modNotes">
        <pc:chgData name="Grace Millett" userId="S::gmillet@uwo.ca::320dbbbf-2401-41c0-be10-d4ec8bde231f" providerId="AD" clId="Web-{71FE9BBF-E001-4859-A41F-72D330F22E76}" dt="2020-07-29T22:06:41.471" v="26" actId="20577"/>
        <pc:sldMkLst>
          <pc:docMk/>
          <pc:sldMk cId="785328645" sldId="258"/>
        </pc:sldMkLst>
        <pc:spChg chg="mod">
          <ac:chgData name="Grace Millett" userId="S::gmillet@uwo.ca::320dbbbf-2401-41c0-be10-d4ec8bde231f" providerId="AD" clId="Web-{71FE9BBF-E001-4859-A41F-72D330F22E76}" dt="2020-07-29T22:06:41.471" v="26" actId="20577"/>
          <ac:spMkLst>
            <pc:docMk/>
            <pc:sldMk cId="785328645" sldId="258"/>
            <ac:spMk id="3" creationId="{00000000-0000-0000-0000-000000000000}"/>
          </ac:spMkLst>
        </pc:spChg>
      </pc:sldChg>
    </pc:docChg>
  </pc:docChgLst>
  <pc:docChgLst>
    <pc:chgData name="Grace Millett" userId="S::gmillet@uwo.ca::320dbbbf-2401-41c0-be10-d4ec8bde231f" providerId="AD" clId="Web-{D5E4559B-81EA-4135-94A0-CE2FCB178591}"/>
    <pc:docChg chg="modSld">
      <pc:chgData name="Grace Millett" userId="S::gmillet@uwo.ca::320dbbbf-2401-41c0-be10-d4ec8bde231f" providerId="AD" clId="Web-{D5E4559B-81EA-4135-94A0-CE2FCB178591}" dt="2020-08-06T19:43:03.611" v="6" actId="20577"/>
      <pc:docMkLst>
        <pc:docMk/>
      </pc:docMkLst>
      <pc:sldChg chg="modSp">
        <pc:chgData name="Grace Millett" userId="S::gmillet@uwo.ca::320dbbbf-2401-41c0-be10-d4ec8bde231f" providerId="AD" clId="Web-{D5E4559B-81EA-4135-94A0-CE2FCB178591}" dt="2020-08-06T19:43:02.720" v="4" actId="20577"/>
        <pc:sldMkLst>
          <pc:docMk/>
          <pc:sldMk cId="1329417303" sldId="263"/>
        </pc:sldMkLst>
        <pc:spChg chg="mod">
          <ac:chgData name="Grace Millett" userId="S::gmillet@uwo.ca::320dbbbf-2401-41c0-be10-d4ec8bde231f" providerId="AD" clId="Web-{D5E4559B-81EA-4135-94A0-CE2FCB178591}" dt="2020-08-06T19:43:02.720" v="4" actId="20577"/>
          <ac:spMkLst>
            <pc:docMk/>
            <pc:sldMk cId="1329417303" sldId="263"/>
            <ac:spMk id="3" creationId="{00000000-0000-0000-0000-000000000000}"/>
          </ac:spMkLst>
        </pc:spChg>
      </pc:sldChg>
    </pc:docChg>
  </pc:docChgLst>
  <pc:docChgLst>
    <pc:chgData name="Grace Millett" userId="S::gmillet@uwo.ca::320dbbbf-2401-41c0-be10-d4ec8bde231f" providerId="AD" clId="Web-{50EF5B3A-8457-4208-8842-6913F9B775CA}"/>
    <pc:docChg chg="modSld">
      <pc:chgData name="Grace Millett" userId="S::gmillet@uwo.ca::320dbbbf-2401-41c0-be10-d4ec8bde231f" providerId="AD" clId="Web-{50EF5B3A-8457-4208-8842-6913F9B775CA}" dt="2020-08-19T23:50:35.336" v="33"/>
      <pc:docMkLst>
        <pc:docMk/>
      </pc:docMkLst>
      <pc:sldChg chg="modNotes">
        <pc:chgData name="Grace Millett" userId="S::gmillet@uwo.ca::320dbbbf-2401-41c0-be10-d4ec8bde231f" providerId="AD" clId="Web-{50EF5B3A-8457-4208-8842-6913F9B775CA}" dt="2020-08-19T23:50:35.336" v="33"/>
        <pc:sldMkLst>
          <pc:docMk/>
          <pc:sldMk cId="152224129" sldId="2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B5CD5-4723-2343-821A-316C788AA173}" type="datetimeFigureOut">
              <a:rPr lang="en-US" smtClean="0"/>
              <a:t>8/24/20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DE169-DED2-5B48-9137-AC56A92F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67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DE169-DED2-5B48-9137-AC56A92FF0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02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785B-3489-2740-B16D-51226E212F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04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E169-DED2-5B48-9137-AC56A92FF0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8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E169-DED2-5B48-9137-AC56A92FF0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32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 </a:t>
            </a:r>
          </a:p>
          <a:p>
            <a:endParaRPr lang="en-US" b="1" dirty="0">
              <a:cs typeface="Calibri"/>
            </a:endParaRPr>
          </a:p>
          <a:p>
            <a:endParaRPr lang="en-US" u="sng" dirty="0">
              <a:cs typeface="Calibri"/>
            </a:endParaRPr>
          </a:p>
          <a:p>
            <a:endParaRPr lang="en-US" u="sng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DE169-DED2-5B48-9137-AC56A92FF0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61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A285-D9A0-814F-BDA4-6D5F99DB8751}" type="datetimeFigureOut">
              <a:rPr lang="en-US" smtClean="0"/>
              <a:t>8/24/20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DF09-DA20-7A45-8EDB-9915D66E36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A285-D9A0-814F-BDA4-6D5F99DB8751}" type="datetimeFigureOut">
              <a:rPr lang="en-US" smtClean="0"/>
              <a:t>8/24/20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DF09-DA20-7A45-8EDB-9915D66E36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A285-D9A0-814F-BDA4-6D5F99DB8751}" type="datetimeFigureOut">
              <a:rPr lang="en-US" smtClean="0"/>
              <a:t>8/24/20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DF09-DA20-7A45-8EDB-9915D66E36A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A285-D9A0-814F-BDA4-6D5F99DB8751}" type="datetimeFigureOut">
              <a:rPr lang="en-US" smtClean="0"/>
              <a:t>8/24/20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DF09-DA20-7A45-8EDB-9915D66E36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A285-D9A0-814F-BDA4-6D5F99DB8751}" type="datetimeFigureOut">
              <a:rPr lang="en-US" smtClean="0"/>
              <a:t>8/24/20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DF09-DA20-7A45-8EDB-9915D66E36A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A285-D9A0-814F-BDA4-6D5F99DB8751}" type="datetimeFigureOut">
              <a:rPr lang="en-US" smtClean="0"/>
              <a:t>8/24/20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DF09-DA20-7A45-8EDB-9915D66E36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A285-D9A0-814F-BDA4-6D5F99DB8751}" type="datetimeFigureOut">
              <a:rPr lang="en-US" smtClean="0"/>
              <a:t>8/24/20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DF09-DA20-7A45-8EDB-9915D66E36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A285-D9A0-814F-BDA4-6D5F99DB8751}" type="datetimeFigureOut">
              <a:rPr lang="en-US" smtClean="0"/>
              <a:t>8/24/20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DF09-DA20-7A45-8EDB-9915D66E36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A285-D9A0-814F-BDA4-6D5F99DB8751}" type="datetimeFigureOut">
              <a:rPr lang="en-US" smtClean="0"/>
              <a:t>8/24/20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DF09-DA20-7A45-8EDB-9915D66E36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A285-D9A0-814F-BDA4-6D5F99DB8751}" type="datetimeFigureOut">
              <a:rPr lang="en-US" smtClean="0"/>
              <a:t>8/24/20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DF09-DA20-7A45-8EDB-9915D66E36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A285-D9A0-814F-BDA4-6D5F99DB8751}" type="datetimeFigureOut">
              <a:rPr lang="en-US" smtClean="0"/>
              <a:t>8/24/20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DF09-DA20-7A45-8EDB-9915D66E36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A285-D9A0-814F-BDA4-6D5F99DB8751}" type="datetimeFigureOut">
              <a:rPr lang="en-US" smtClean="0"/>
              <a:t>8/24/20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DF09-DA20-7A45-8EDB-9915D66E36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A285-D9A0-814F-BDA4-6D5F99DB8751}" type="datetimeFigureOut">
              <a:rPr lang="en-US" smtClean="0"/>
              <a:t>8/24/20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DF09-DA20-7A45-8EDB-9915D66E36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A285-D9A0-814F-BDA4-6D5F99DB8751}" type="datetimeFigureOut">
              <a:rPr lang="en-US" smtClean="0"/>
              <a:t>8/24/20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DF09-DA20-7A45-8EDB-9915D66E36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A285-D9A0-814F-BDA4-6D5F99DB8751}" type="datetimeFigureOut">
              <a:rPr lang="en-US" smtClean="0"/>
              <a:t>8/24/20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DF09-DA20-7A45-8EDB-9915D66E36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A285-D9A0-814F-BDA4-6D5F99DB8751}" type="datetimeFigureOut">
              <a:rPr lang="en-US" smtClean="0"/>
              <a:t>8/24/20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DF09-DA20-7A45-8EDB-9915D66E36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0A285-D9A0-814F-BDA4-6D5F99DB8751}" type="datetimeFigureOut">
              <a:rPr lang="en-US" smtClean="0"/>
              <a:t>8/24/20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544DF09-DA20-7A45-8EDB-9915D66E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8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ethics.ca/what-is-research-ethic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x.doi.org.proxy1.lib.uwo.ca/10.1037/amp0000401" TargetMode="External"/><Relationship Id="rId5" Type="http://schemas.openxmlformats.org/officeDocument/2006/relationships/hyperlink" Target="https://muse-jhu-edu.proxy1.lib.uwo.ca/article/512043" TargetMode="External"/><Relationship Id="rId4" Type="http://schemas.openxmlformats.org/officeDocument/2006/relationships/hyperlink" Target="https://doi.org/10.1111/j.1748-720X.2008.299.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Overview of Research Ethics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09A889-FEB2-FA4F-9B87-B8A02AF11E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335" y="4050836"/>
            <a:ext cx="1372399" cy="1684308"/>
          </a:xfrm>
          <a:prstGeom prst="rect">
            <a:avLst/>
          </a:prstGeom>
        </p:spPr>
      </p:pic>
      <p:pic>
        <p:nvPicPr>
          <p:cNvPr id="4" name="Overview Intro" descr="Overview Intro">
            <a:hlinkClick r:id="" action="ppaction://media"/>
            <a:extLst>
              <a:ext uri="{FF2B5EF4-FFF2-40B4-BE49-F238E27FC236}">
                <a16:creationId xmlns:a16="http://schemas.microsoft.com/office/drawing/2014/main" id="{C85FE535-1458-B049-8DCD-C810212983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63" y="47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86"/>
    </mc:Choice>
    <mc:Fallback xmlns="">
      <p:transition spd="slow" advTm="101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97" objId="4"/>
        <p14:stopEvt time="9293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is research ethics?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04951"/>
            <a:ext cx="8596668" cy="49720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Research ethics is the study of appropriate ethical standards for research involving humans and establishing appropriate mechanisms to govern such research</a:t>
            </a:r>
          </a:p>
          <a:p>
            <a:endParaRPr lang="en-US" sz="2400" dirty="0"/>
          </a:p>
          <a:p>
            <a:r>
              <a:rPr lang="en-US" sz="2400" dirty="0"/>
              <a:t>Three Objectives in Research Ethics: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200" dirty="0"/>
              <a:t>Protect human participants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200" dirty="0"/>
              <a:t>Ensure the research serves interests of individuals, groups, and/or society as a whole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200" dirty="0"/>
              <a:t>Examine projects for ethical soundness, management of risk, protection of confidentiality, and process of informed consent</a:t>
            </a:r>
          </a:p>
          <a:p>
            <a:pPr marL="0" indent="0"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pPr defTabSz="914400">
              <a:buClrTx/>
              <a:buSzTx/>
              <a:defRPr/>
            </a:pPr>
            <a:endParaRPr lang="en-US" dirty="0"/>
          </a:p>
        </p:txBody>
      </p:sp>
      <p:pic>
        <p:nvPicPr>
          <p:cNvPr id="5" name="What is research ethics?" descr="What is research ethics?">
            <a:hlinkClick r:id="" action="ppaction://media"/>
            <a:extLst>
              <a:ext uri="{FF2B5EF4-FFF2-40B4-BE49-F238E27FC236}">
                <a16:creationId xmlns:a16="http://schemas.microsoft.com/office/drawing/2014/main" id="{72AE4E2A-FC87-5E4D-905A-85F6134606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63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2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69"/>
    </mc:Choice>
    <mc:Fallback xmlns="">
      <p:transition spd="slow" advTm="600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4" objId="5"/>
        <p14:stopEvt time="59222" objId="5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Why do we have research ethics?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Mustard gas and American race-based human experimentation in World War II</a:t>
            </a:r>
          </a:p>
          <a:p>
            <a:endParaRPr lang="en-US" sz="2400" dirty="0"/>
          </a:p>
          <a:p>
            <a:r>
              <a:rPr lang="en-US" sz="2400" dirty="0"/>
              <a:t>Nutritional experiments in residential schools, the James Bay survey</a:t>
            </a:r>
          </a:p>
          <a:p>
            <a:endParaRPr lang="en-US" sz="2400" dirty="0"/>
          </a:p>
          <a:p>
            <a:r>
              <a:rPr lang="en-US" sz="2400" dirty="0"/>
              <a:t>Stanford prison experiment </a:t>
            </a:r>
          </a:p>
          <a:p>
            <a:pPr lvl="1"/>
            <a:endParaRPr lang="en-US" dirty="0"/>
          </a:p>
        </p:txBody>
      </p:sp>
      <p:pic>
        <p:nvPicPr>
          <p:cNvPr id="4" name="Why do we have research ethics?" descr="Why do we have research ethics?">
            <a:hlinkClick r:id="" action="ppaction://media"/>
            <a:extLst>
              <a:ext uri="{FF2B5EF4-FFF2-40B4-BE49-F238E27FC236}">
                <a16:creationId xmlns:a16="http://schemas.microsoft.com/office/drawing/2014/main" id="{75491F79-E5A1-8A4F-AFE6-23287BE345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50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8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651"/>
    </mc:Choice>
    <mc:Fallback xmlns="">
      <p:transition spd="slow" advTm="2826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3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5" objId="4"/>
        <p14:stopEvt time="281084" objId="4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Conducting Ethical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67543"/>
            <a:ext cx="8596668" cy="464664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400" dirty="0"/>
              <a:t>What research is deemed ethical?</a:t>
            </a:r>
          </a:p>
          <a:p>
            <a:pPr lvl="1"/>
            <a:r>
              <a:rPr lang="en-US" sz="2200" dirty="0"/>
              <a:t>Research that adheres to the Tri-Council Policy Statement: Ethical Conduct for Research Involving Humans</a:t>
            </a:r>
          </a:p>
          <a:p>
            <a:endParaRPr lang="en-US" sz="2400" dirty="0"/>
          </a:p>
          <a:p>
            <a:r>
              <a:rPr lang="en-US" sz="2400" dirty="0"/>
              <a:t>Who requires ethics approval?</a:t>
            </a:r>
          </a:p>
          <a:p>
            <a:pPr lvl="1"/>
            <a:r>
              <a:rPr lang="en-US" sz="2200" dirty="0"/>
              <a:t>Everyone wishing to conduct research with human participants requires ethics approval </a:t>
            </a:r>
          </a:p>
          <a:p>
            <a:endParaRPr lang="en-US" sz="2400" dirty="0"/>
          </a:p>
          <a:p>
            <a:r>
              <a:rPr lang="en-US" sz="2400" dirty="0"/>
              <a:t>When do you need ethics approval?</a:t>
            </a:r>
          </a:p>
          <a:p>
            <a:pPr lvl="1"/>
            <a:r>
              <a:rPr lang="en-US" sz="2200" dirty="0">
                <a:ea typeface="+mn-lt"/>
                <a:cs typeface="+mn-lt"/>
              </a:rPr>
              <a:t>Ethics approval is generally required before the research process begins, except in some cases of qualitative research or research with Indigenous communities </a:t>
            </a:r>
          </a:p>
          <a:p>
            <a:pPr lvl="1"/>
            <a:endParaRPr lang="en-US" sz="2200" dirty="0"/>
          </a:p>
          <a:p>
            <a:pPr lvl="1"/>
            <a:endParaRPr lang="en-US" sz="2200" dirty="0"/>
          </a:p>
        </p:txBody>
      </p:sp>
      <p:pic>
        <p:nvPicPr>
          <p:cNvPr id="4" name="Conducting Ethical Research" descr="Conducting Ethical Research">
            <a:hlinkClick r:id="" action="ppaction://media"/>
            <a:extLst>
              <a:ext uri="{FF2B5EF4-FFF2-40B4-BE49-F238E27FC236}">
                <a16:creationId xmlns:a16="http://schemas.microsoft.com/office/drawing/2014/main" id="{D557D10A-FAC1-544E-B4E4-EBFE2C1B1E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63" y="47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1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389"/>
    </mc:Choice>
    <mc:Fallback xmlns="">
      <p:transition spd="slow" advTm="1203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6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2" objId="4"/>
        <p14:stopEvt time="119372" objId="4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1479"/>
            <a:ext cx="8596668" cy="4649884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Walton, N. (2015, February 23). What Is Research Ethics? 			</a:t>
            </a:r>
            <a:r>
              <a:rPr lang="en-CA" u="sng" dirty="0">
                <a:solidFill>
                  <a:schemeClr val="tx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https://researchethics.ca/what-is-research-ethics/</a:t>
            </a:r>
            <a:endParaRPr lang="en-CA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Smith, S. L. (2008). Mustard Gas and American Race-Based Human Experimentation in World War 	II. 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Journal of Law, Medicine &amp; Ethics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 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36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(3), 517–521. 				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</a:t>
            </a:r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10.1111/j.1748-720X.2008.299.x</a:t>
            </a:r>
            <a:endParaRPr lang="en-US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Mosby, I. (2013). Administering Colonial Science: Nutrition Research and Human 	Biomedical Experimentation in Aboriginal Communities and Residential Schools, 1942-1952. 	</a:t>
            </a:r>
            <a:r>
              <a:rPr lang="en-CA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Histoire</a:t>
            </a:r>
            <a:r>
              <a:rPr lang="en-CA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CA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sociale</a:t>
            </a:r>
            <a:r>
              <a:rPr lang="en-CA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/Social history 46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(1), 145-172. </a:t>
            </a:r>
            <a:r>
              <a:rPr lang="en-CA" u="sng" dirty="0">
                <a:solidFill>
                  <a:schemeClr val="tx1">
                    <a:lumMod val="65000"/>
                    <a:lumOff val="3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https://www.muse.jhu.edu/article/512043</a:t>
            </a:r>
            <a:endParaRPr lang="en-CA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 </a:t>
            </a:r>
            <a:r>
              <a:rPr lang="en-CA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Texier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T. (2019). Debunking the </a:t>
            </a:r>
            <a:r>
              <a:rPr lang="en-CA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stanford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prison experiment. </a:t>
            </a:r>
            <a:r>
              <a:rPr lang="en-CA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American Psychologist, 	74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(7), 823-839. </a:t>
            </a:r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http://dx.doi.org.proxy1.lib.uwo.ca/10.1037/amp0000401</a:t>
            </a:r>
            <a:endParaRPr lang="en-US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Canadian Institutes of Health Research, Natural Sciences and Engineering Research Council of 	Canada, and Social Sciences and Humanities Research Council of Canada, </a:t>
            </a:r>
            <a:r>
              <a:rPr lang="en-CA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Tri-Council Policy 	Statement: Ethical Conduct for Research Involving Humans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December 2018.</a:t>
            </a: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2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52"/>
    </mc:Choice>
    <mc:Fallback xmlns="">
      <p:transition spd="slow" advTm="6352"/>
    </mc:Fallback>
  </mc:AlternateContent>
</p:sld>
</file>

<file path=ppt/theme/theme1.xml><?xml version="1.0" encoding="utf-8"?>
<a:theme xmlns:a="http://schemas.openxmlformats.org/drawingml/2006/main" name="Face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0030873-2d90-4bdc-8ed0-097472ad02d5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A41F8B0BDE3D47A9EF7C2E3EBBFE49" ma:contentTypeVersion="6" ma:contentTypeDescription="Create a new document." ma:contentTypeScope="" ma:versionID="50415e2775e7e432cb44cbeea8acfe7c">
  <xsd:schema xmlns:xsd="http://www.w3.org/2001/XMLSchema" xmlns:xs="http://www.w3.org/2001/XMLSchema" xmlns:p="http://schemas.microsoft.com/office/2006/metadata/properties" xmlns:ns2="4c352710-3b14-46a0-a9ab-23c13a387629" xmlns:ns3="00030873-2d90-4bdc-8ed0-097472ad02d5" targetNamespace="http://schemas.microsoft.com/office/2006/metadata/properties" ma:root="true" ma:fieldsID="3658c642014068b61e5416491a8a4072" ns2:_="" ns3:_="">
    <xsd:import namespace="4c352710-3b14-46a0-a9ab-23c13a387629"/>
    <xsd:import namespace="00030873-2d90-4bdc-8ed0-097472ad02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352710-3b14-46a0-a9ab-23c13a3876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030873-2d90-4bdc-8ed0-097472ad02d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F6F673-EAB0-43F1-BC93-D71728C81C65}">
  <ds:schemaRefs>
    <ds:schemaRef ds:uri="http://schemas.microsoft.com/office/2006/metadata/properties"/>
    <ds:schemaRef ds:uri="http://schemas.microsoft.com/office/infopath/2007/PartnerControls"/>
    <ds:schemaRef ds:uri="00030873-2d90-4bdc-8ed0-097472ad02d5"/>
  </ds:schemaRefs>
</ds:datastoreItem>
</file>

<file path=customXml/itemProps2.xml><?xml version="1.0" encoding="utf-8"?>
<ds:datastoreItem xmlns:ds="http://schemas.openxmlformats.org/officeDocument/2006/customXml" ds:itemID="{4C6A52E5-1BA3-4429-AEEF-493EC0FE45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47C302-6973-40F1-BE91-EB04766E68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352710-3b14-46a0-a9ab-23c13a387629"/>
    <ds:schemaRef ds:uri="00030873-2d90-4bdc-8ed0-097472ad02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10491</TotalTime>
  <Words>395</Words>
  <Application>Microsoft Macintosh PowerPoint</Application>
  <PresentationFormat>Widescreen</PresentationFormat>
  <Paragraphs>43</Paragraphs>
  <Slides>5</Slides>
  <Notes>5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Trebuchet MS</vt:lpstr>
      <vt:lpstr>Wingdings 3</vt:lpstr>
      <vt:lpstr>Facet</vt:lpstr>
      <vt:lpstr>Overview of Research Ethics</vt:lpstr>
      <vt:lpstr>What is research ethics?</vt:lpstr>
      <vt:lpstr>Why do we have research ethics?</vt:lpstr>
      <vt:lpstr>Conducting Ethical Research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Research Ethics</dc:title>
  <dc:creator>Grace Millett</dc:creator>
  <cp:lastModifiedBy>Grace Millett</cp:lastModifiedBy>
  <cp:revision>239</cp:revision>
  <dcterms:created xsi:type="dcterms:W3CDTF">2020-07-14T17:46:40Z</dcterms:created>
  <dcterms:modified xsi:type="dcterms:W3CDTF">2020-08-24T21:35:39Z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0x010100A2A41F8B0BDE3D47A9EF7C2E3EBBFE49</vt:lpwstr>
  </property>
  <property fmtid="{D5CDD505-2E9C-101B-9397-08002B2CF9AE}" pid="3" name="Order">
    <vt:r8>6100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</Properties>
</file>